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5143500" cx="9144000"/>
  <p:notesSz cx="6858000" cy="9144000"/>
  <p:embeddedFontLst>
    <p:embeddedFont>
      <p:font typeface="Roboto"/>
      <p:regular r:id="rId42"/>
      <p:bold r:id="rId43"/>
      <p:italic r:id="rId44"/>
      <p:boldItalic r:id="rId45"/>
    </p:embeddedFont>
    <p:embeddedFont>
      <p:font typeface="Nunito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1E3D9B3-5774-48E9-B43A-B17EB0BF3A26}">
  <a:tblStyle styleId="{A1E3D9B3-5774-48E9-B43A-B17EB0BF3A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Roboto-regular.fntdata"/><Relationship Id="rId41" Type="http://schemas.openxmlformats.org/officeDocument/2006/relationships/slide" Target="slides/slide35.xml"/><Relationship Id="rId44" Type="http://schemas.openxmlformats.org/officeDocument/2006/relationships/font" Target="fonts/Roboto-italic.fntdata"/><Relationship Id="rId43" Type="http://schemas.openxmlformats.org/officeDocument/2006/relationships/font" Target="fonts/Roboto-bold.fntdata"/><Relationship Id="rId46" Type="http://schemas.openxmlformats.org/officeDocument/2006/relationships/font" Target="fonts/Nunito-regular.fntdata"/><Relationship Id="rId45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Nunito-italic.fntdata"/><Relationship Id="rId47" Type="http://schemas.openxmlformats.org/officeDocument/2006/relationships/font" Target="fonts/Nunito-bold.fntdata"/><Relationship Id="rId49" Type="http://schemas.openxmlformats.org/officeDocument/2006/relationships/font" Target="fonts/Nuni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1ece707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1ece707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12acdd437d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12acdd437d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12acdd437d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12acdd437d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12acdd437d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12acdd437d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2acdd437d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12acdd437d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12acdd437d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12acdd437d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12acdd437d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12acdd437d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12acdd437d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12acdd437d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135f280be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135f280be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135f280be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135f280be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135f280be4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135f280be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1ece707e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11ece707e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135f280be4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135f280be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135f280be4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135f280be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135f280be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135f280be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135f280be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135f280be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12acdd437d_1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12acdd437d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13995b767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13995b767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13995b767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13995b767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13995b767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13995b767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13995b767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13995b767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13995b767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13995b767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13995b767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13995b767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13995b767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13995b767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1311544dc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1311544dc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11ece707e2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11ece707e2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11ece707e2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11ece707e2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11ece707e2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11ece707e2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12acdd437d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12acdd437d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2acdd437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12acdd437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12acdd437d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12acdd437d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12acdd437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12acdd437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2acdd437d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12acdd437d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12acdd437d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12acdd437d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image" Target="../media/image3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Relationship Id="rId4" Type="http://schemas.openxmlformats.org/officeDocument/2006/relationships/image" Target="../media/image4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Relationship Id="rId10" Type="http://schemas.openxmlformats.org/officeDocument/2006/relationships/image" Target="../media/image20.png"/><Relationship Id="rId9" Type="http://schemas.openxmlformats.org/officeDocument/2006/relationships/image" Target="../media/image23.png"/><Relationship Id="rId5" Type="http://schemas.openxmlformats.org/officeDocument/2006/relationships/image" Target="../media/image14.jpg"/><Relationship Id="rId6" Type="http://schemas.openxmlformats.org/officeDocument/2006/relationships/image" Target="../media/image22.png"/><Relationship Id="rId7" Type="http://schemas.openxmlformats.org/officeDocument/2006/relationships/image" Target="../media/image25.png"/><Relationship Id="rId8" Type="http://schemas.openxmlformats.org/officeDocument/2006/relationships/image" Target="../media/image4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31.png"/><Relationship Id="rId10" Type="http://schemas.openxmlformats.org/officeDocument/2006/relationships/image" Target="../media/image29.jpg"/><Relationship Id="rId9" Type="http://schemas.openxmlformats.org/officeDocument/2006/relationships/image" Target="../media/image28.jpg"/><Relationship Id="rId5" Type="http://schemas.openxmlformats.org/officeDocument/2006/relationships/image" Target="../media/image26.png"/><Relationship Id="rId6" Type="http://schemas.openxmlformats.org/officeDocument/2006/relationships/image" Target="../media/image19.jpg"/><Relationship Id="rId7" Type="http://schemas.openxmlformats.org/officeDocument/2006/relationships/image" Target="../media/image24.png"/><Relationship Id="rId8" Type="http://schemas.openxmlformats.org/officeDocument/2006/relationships/image" Target="../media/image1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21.png"/><Relationship Id="rId11" Type="http://schemas.openxmlformats.org/officeDocument/2006/relationships/hyperlink" Target="https://www.shabdkosh.com/dictionary/sanskrit-english/%E0%A4%95%E0%A4%99%E0%A5%8D%E0%A4%95%E0%A4%A4%E0%A4%AE%E0%A5%8D/%E0%A4%95%E0%A4%99%E0%A5%8D%E0%A4%95%E0%A4%A4%E0%A4%AE%E0%A5%8D-meaning-in-english" TargetMode="External"/><Relationship Id="rId10" Type="http://schemas.openxmlformats.org/officeDocument/2006/relationships/image" Target="../media/image41.jpg"/><Relationship Id="rId9" Type="http://schemas.openxmlformats.org/officeDocument/2006/relationships/image" Target="../media/image47.jpg"/><Relationship Id="rId5" Type="http://schemas.openxmlformats.org/officeDocument/2006/relationships/image" Target="../media/image39.png"/><Relationship Id="rId6" Type="http://schemas.openxmlformats.org/officeDocument/2006/relationships/image" Target="../media/image34.png"/><Relationship Id="rId7" Type="http://schemas.openxmlformats.org/officeDocument/2006/relationships/image" Target="../media/image32.jpg"/><Relationship Id="rId8" Type="http://schemas.openxmlformats.org/officeDocument/2006/relationships/image" Target="../media/image5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image" Target="../media/image4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Relationship Id="rId4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Relationship Id="rId4" Type="http://schemas.openxmlformats.org/officeDocument/2006/relationships/image" Target="../media/image1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Relationship Id="rId4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jpg"/><Relationship Id="rId4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jpg"/><Relationship Id="rId4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9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Relationship Id="rId4" Type="http://schemas.openxmlformats.org/officeDocument/2006/relationships/image" Target="../media/image5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Relationship Id="rId4" Type="http://schemas.openxmlformats.org/officeDocument/2006/relationships/image" Target="../media/image38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Relationship Id="rId4" Type="http://schemas.openxmlformats.org/officeDocument/2006/relationships/image" Target="../media/image4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ithub.com/samskruthamShikshanthu/sanskritProjects/blob/main/Lessons/learnSanskritSeries/part-5/Exercise5.md" TargetMode="External"/><Relationship Id="rId4" Type="http://schemas.openxmlformats.org/officeDocument/2006/relationships/hyperlink" Target="https://www.learnsanskrit.cc/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8.jpg"/><Relationship Id="rId10" Type="http://schemas.openxmlformats.org/officeDocument/2006/relationships/image" Target="../media/image9.png"/><Relationship Id="rId9" Type="http://schemas.openxmlformats.org/officeDocument/2006/relationships/image" Target="../media/image15.png"/><Relationship Id="rId5" Type="http://schemas.openxmlformats.org/officeDocument/2006/relationships/image" Target="../media/image19.jpg"/><Relationship Id="rId6" Type="http://schemas.openxmlformats.org/officeDocument/2006/relationships/image" Target="../media/image10.jpg"/><Relationship Id="rId7" Type="http://schemas.openxmlformats.org/officeDocument/2006/relationships/image" Target="../media/image11.jpg"/><Relationship Id="rId8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425100" y="861950"/>
            <a:ext cx="8278915" cy="14734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3176EE"/>
                    </a:gs>
                    <a:gs pos="100000">
                      <a:srgbClr val="113D8A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సంస్కృతం నేర్చుకుందాం</a:t>
            </a:r>
          </a:p>
        </p:txBody>
      </p:sp>
      <p:sp>
        <p:nvSpPr>
          <p:cNvPr id="55" name="Google Shape;55;p13"/>
          <p:cNvSpPr/>
          <p:nvPr/>
        </p:nvSpPr>
        <p:spPr>
          <a:xfrm>
            <a:off x="1646400" y="2712650"/>
            <a:ext cx="5689227" cy="135276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3176EE"/>
                    </a:gs>
                    <a:gs pos="100000">
                      <a:srgbClr val="113D8A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అద్యాయం - 5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71750"/>
            <a:ext cx="18275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2425" y="206300"/>
            <a:ext cx="4285200" cy="24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2"/>
          <p:cNvSpPr/>
          <p:nvPr/>
        </p:nvSpPr>
        <p:spPr>
          <a:xfrm>
            <a:off x="718675" y="2048025"/>
            <a:ext cx="3229500" cy="575400"/>
          </a:xfrm>
          <a:prstGeom prst="wedgeEllipseCallout">
            <a:avLst>
              <a:gd fmla="val -41273" name="adj1"/>
              <a:gd fmla="val 141836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2"/>
          <p:cNvSpPr txBox="1"/>
          <p:nvPr/>
        </p:nvSpPr>
        <p:spPr>
          <a:xfrm>
            <a:off x="1382125" y="2081775"/>
            <a:ext cx="1902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73763"/>
                </a:solidFill>
              </a:rPr>
              <a:t>स: आपण: </a:t>
            </a:r>
            <a:r>
              <a:rPr b="1" lang="en" sz="2100">
                <a:solidFill>
                  <a:srgbClr val="990000"/>
                </a:solidFill>
              </a:rPr>
              <a:t>वा?</a:t>
            </a:r>
            <a:endParaRPr b="1" sz="2100">
              <a:solidFill>
                <a:srgbClr val="990000"/>
              </a:solidFill>
            </a:endParaRPr>
          </a:p>
        </p:txBody>
      </p:sp>
      <p:sp>
        <p:nvSpPr>
          <p:cNvPr id="158" name="Google Shape;158;p22"/>
          <p:cNvSpPr txBox="1"/>
          <p:nvPr/>
        </p:nvSpPr>
        <p:spPr>
          <a:xfrm>
            <a:off x="3466575" y="3363225"/>
            <a:ext cx="2924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38761D"/>
                </a:solidFill>
              </a:rPr>
              <a:t>आं</a:t>
            </a:r>
            <a:r>
              <a:rPr b="1" lang="en" sz="3100">
                <a:solidFill>
                  <a:srgbClr val="1C4587"/>
                </a:solidFill>
              </a:rPr>
              <a:t>, स: आपण: |</a:t>
            </a:r>
            <a:endParaRPr b="1" sz="3100">
              <a:solidFill>
                <a:srgbClr val="1C4587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900" y="2978675"/>
            <a:ext cx="1836024" cy="183602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3"/>
          <p:cNvSpPr/>
          <p:nvPr/>
        </p:nvSpPr>
        <p:spPr>
          <a:xfrm>
            <a:off x="718675" y="2048025"/>
            <a:ext cx="3229500" cy="575400"/>
          </a:xfrm>
          <a:prstGeom prst="wedgeEllipseCallout">
            <a:avLst>
              <a:gd fmla="val -33273" name="adj1"/>
              <a:gd fmla="val 152042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3"/>
          <p:cNvSpPr txBox="1"/>
          <p:nvPr/>
        </p:nvSpPr>
        <p:spPr>
          <a:xfrm>
            <a:off x="1264975" y="2081775"/>
            <a:ext cx="2683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73763"/>
                </a:solidFill>
              </a:rPr>
              <a:t>सा छायाचित्रकारी</a:t>
            </a:r>
            <a:r>
              <a:rPr b="1" lang="en" sz="2100">
                <a:solidFill>
                  <a:srgbClr val="073763"/>
                </a:solidFill>
              </a:rPr>
              <a:t> </a:t>
            </a:r>
            <a:r>
              <a:rPr b="1" lang="en" sz="2100">
                <a:solidFill>
                  <a:srgbClr val="990000"/>
                </a:solidFill>
              </a:rPr>
              <a:t>वा?</a:t>
            </a:r>
            <a:endParaRPr b="1" sz="2100">
              <a:solidFill>
                <a:srgbClr val="990000"/>
              </a:solidFill>
            </a:endParaRPr>
          </a:p>
        </p:txBody>
      </p:sp>
      <p:sp>
        <p:nvSpPr>
          <p:cNvPr id="166" name="Google Shape;166;p23"/>
          <p:cNvSpPr txBox="1"/>
          <p:nvPr/>
        </p:nvSpPr>
        <p:spPr>
          <a:xfrm>
            <a:off x="3466575" y="3363225"/>
            <a:ext cx="4251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38761D"/>
                </a:solidFill>
              </a:rPr>
              <a:t>आं</a:t>
            </a:r>
            <a:r>
              <a:rPr b="1" lang="en" sz="3100">
                <a:solidFill>
                  <a:srgbClr val="1C4587"/>
                </a:solidFill>
              </a:rPr>
              <a:t>, </a:t>
            </a:r>
            <a:r>
              <a:rPr b="1" lang="en" sz="3100">
                <a:solidFill>
                  <a:srgbClr val="073763"/>
                </a:solidFill>
              </a:rPr>
              <a:t>सा छायाचित्रकारी</a:t>
            </a:r>
            <a:r>
              <a:rPr b="1" lang="en" sz="3100">
                <a:solidFill>
                  <a:srgbClr val="073763"/>
                </a:solidFill>
              </a:rPr>
              <a:t> |</a:t>
            </a:r>
            <a:endParaRPr b="1" sz="4100">
              <a:solidFill>
                <a:srgbClr val="1C4587"/>
              </a:solidFill>
            </a:endParaRPr>
          </a:p>
        </p:txBody>
      </p:sp>
      <p:pic>
        <p:nvPicPr>
          <p:cNvPr id="167" name="Google Shape;16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7376" y="152400"/>
            <a:ext cx="3897250" cy="2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625" y="3049125"/>
            <a:ext cx="1836024" cy="183602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/>
          <p:nvPr/>
        </p:nvSpPr>
        <p:spPr>
          <a:xfrm>
            <a:off x="718675" y="2048025"/>
            <a:ext cx="3229500" cy="575400"/>
          </a:xfrm>
          <a:prstGeom prst="wedgeEllipseCallout">
            <a:avLst>
              <a:gd fmla="val -33637" name="adj1"/>
              <a:gd fmla="val 164286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4"/>
          <p:cNvSpPr txBox="1"/>
          <p:nvPr/>
        </p:nvSpPr>
        <p:spPr>
          <a:xfrm>
            <a:off x="1382125" y="2081775"/>
            <a:ext cx="1902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73763"/>
                </a:solidFill>
              </a:rPr>
              <a:t>सा सिंही</a:t>
            </a:r>
            <a:r>
              <a:rPr b="1" lang="en" sz="2100">
                <a:solidFill>
                  <a:srgbClr val="073763"/>
                </a:solidFill>
              </a:rPr>
              <a:t> </a:t>
            </a:r>
            <a:r>
              <a:rPr b="1" lang="en" sz="2100">
                <a:solidFill>
                  <a:srgbClr val="990000"/>
                </a:solidFill>
              </a:rPr>
              <a:t>वा?</a:t>
            </a:r>
            <a:endParaRPr b="1" sz="2100">
              <a:solidFill>
                <a:srgbClr val="990000"/>
              </a:solidFill>
            </a:endParaRPr>
          </a:p>
        </p:txBody>
      </p:sp>
      <p:sp>
        <p:nvSpPr>
          <p:cNvPr id="175" name="Google Shape;175;p24"/>
          <p:cNvSpPr txBox="1"/>
          <p:nvPr/>
        </p:nvSpPr>
        <p:spPr>
          <a:xfrm>
            <a:off x="3466575" y="3363225"/>
            <a:ext cx="2924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38761D"/>
                </a:solidFill>
              </a:rPr>
              <a:t>आं</a:t>
            </a:r>
            <a:r>
              <a:rPr b="1" lang="en" sz="3100">
                <a:solidFill>
                  <a:srgbClr val="1C4587"/>
                </a:solidFill>
              </a:rPr>
              <a:t>, </a:t>
            </a:r>
            <a:r>
              <a:rPr b="1" lang="en" sz="3100">
                <a:solidFill>
                  <a:srgbClr val="073763"/>
                </a:solidFill>
              </a:rPr>
              <a:t>सा सिंही</a:t>
            </a:r>
            <a:r>
              <a:rPr b="1" lang="en" sz="3100">
                <a:solidFill>
                  <a:srgbClr val="073763"/>
                </a:solidFill>
              </a:rPr>
              <a:t> |</a:t>
            </a:r>
            <a:endParaRPr b="1" sz="4100">
              <a:solidFill>
                <a:srgbClr val="1C4587"/>
              </a:solidFill>
            </a:endParaRPr>
          </a:p>
        </p:txBody>
      </p:sp>
      <p:pic>
        <p:nvPicPr>
          <p:cNvPr id="176" name="Google Shape;17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0675" y="180925"/>
            <a:ext cx="2378626" cy="298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850" y="3307475"/>
            <a:ext cx="1836024" cy="183602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/>
          <p:nvPr/>
        </p:nvSpPr>
        <p:spPr>
          <a:xfrm>
            <a:off x="718675" y="2048025"/>
            <a:ext cx="3229500" cy="575400"/>
          </a:xfrm>
          <a:prstGeom prst="wedgeEllipseCallout">
            <a:avLst>
              <a:gd fmla="val -41273" name="adj1"/>
              <a:gd fmla="val 141836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5"/>
          <p:cNvSpPr txBox="1"/>
          <p:nvPr/>
        </p:nvSpPr>
        <p:spPr>
          <a:xfrm>
            <a:off x="1382125" y="2081775"/>
            <a:ext cx="1902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73763"/>
                </a:solidFill>
              </a:rPr>
              <a:t>तत् यूतकं</a:t>
            </a:r>
            <a:r>
              <a:rPr b="1" lang="en" sz="2100">
                <a:solidFill>
                  <a:srgbClr val="073763"/>
                </a:solidFill>
              </a:rPr>
              <a:t> </a:t>
            </a:r>
            <a:r>
              <a:rPr b="1" lang="en" sz="2100">
                <a:solidFill>
                  <a:srgbClr val="990000"/>
                </a:solidFill>
              </a:rPr>
              <a:t>वा?</a:t>
            </a:r>
            <a:endParaRPr b="1" sz="2100">
              <a:solidFill>
                <a:srgbClr val="990000"/>
              </a:solidFill>
            </a:endParaRPr>
          </a:p>
        </p:txBody>
      </p:sp>
      <p:sp>
        <p:nvSpPr>
          <p:cNvPr id="184" name="Google Shape;184;p25"/>
          <p:cNvSpPr txBox="1"/>
          <p:nvPr/>
        </p:nvSpPr>
        <p:spPr>
          <a:xfrm>
            <a:off x="3466575" y="3363225"/>
            <a:ext cx="2924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38761D"/>
                </a:solidFill>
              </a:rPr>
              <a:t>आं</a:t>
            </a:r>
            <a:r>
              <a:rPr b="1" lang="en" sz="3100">
                <a:solidFill>
                  <a:srgbClr val="1C4587"/>
                </a:solidFill>
              </a:rPr>
              <a:t>, </a:t>
            </a:r>
            <a:r>
              <a:rPr b="1" lang="en" sz="3100">
                <a:solidFill>
                  <a:srgbClr val="073763"/>
                </a:solidFill>
              </a:rPr>
              <a:t>तत् यूतकम्</a:t>
            </a:r>
            <a:r>
              <a:rPr b="1" lang="en" sz="3100">
                <a:solidFill>
                  <a:srgbClr val="073763"/>
                </a:solidFill>
              </a:rPr>
              <a:t> |</a:t>
            </a:r>
            <a:endParaRPr b="1" sz="4100">
              <a:solidFill>
                <a:srgbClr val="1C4587"/>
              </a:solidFill>
            </a:endParaRPr>
          </a:p>
        </p:txBody>
      </p:sp>
      <p:pic>
        <p:nvPicPr>
          <p:cNvPr id="185" name="Google Shape;18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3075" y="152400"/>
            <a:ext cx="2448525" cy="3627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0" name="Google Shape;190;p26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{A1E3D9B3-5774-48E9-B43A-B17EB0BF3A26}</a:tableStyleId>
              </a:tblPr>
              <a:tblGrid>
                <a:gridCol w="4572000"/>
                <a:gridCol w="4572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91" name="Google Shape;1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68925"/>
            <a:ext cx="1189949" cy="167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730877" y="1132050"/>
            <a:ext cx="1859374" cy="21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150" y="224575"/>
            <a:ext cx="857875" cy="152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1825" y="846525"/>
            <a:ext cx="917676" cy="69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6"/>
          <p:cNvSpPr txBox="1"/>
          <p:nvPr/>
        </p:nvSpPr>
        <p:spPr>
          <a:xfrm>
            <a:off x="577088" y="1801400"/>
            <a:ext cx="85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73763"/>
                </a:solidFill>
              </a:rPr>
              <a:t>माला</a:t>
            </a:r>
            <a:endParaRPr b="1" sz="1800">
              <a:solidFill>
                <a:srgbClr val="073763"/>
              </a:solidFill>
            </a:endParaRPr>
          </a:p>
        </p:txBody>
      </p:sp>
      <p:sp>
        <p:nvSpPr>
          <p:cNvPr id="196" name="Google Shape;196;p26"/>
          <p:cNvSpPr txBox="1"/>
          <p:nvPr/>
        </p:nvSpPr>
        <p:spPr>
          <a:xfrm>
            <a:off x="6711825" y="1569225"/>
            <a:ext cx="10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73763"/>
                </a:solidFill>
              </a:rPr>
              <a:t>द्विचक्रिका </a:t>
            </a:r>
            <a:endParaRPr b="1" sz="1600">
              <a:solidFill>
                <a:srgbClr val="073763"/>
              </a:solidFill>
            </a:endParaRPr>
          </a:p>
        </p:txBody>
      </p:sp>
      <p:pic>
        <p:nvPicPr>
          <p:cNvPr id="197" name="Google Shape;19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55021" y="1901834"/>
            <a:ext cx="917675" cy="59219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6"/>
          <p:cNvSpPr txBox="1"/>
          <p:nvPr/>
        </p:nvSpPr>
        <p:spPr>
          <a:xfrm>
            <a:off x="7105060" y="2571750"/>
            <a:ext cx="1017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73763"/>
                </a:solidFill>
              </a:rPr>
              <a:t>बाष्पस्थली</a:t>
            </a:r>
            <a:endParaRPr b="1" sz="1500">
              <a:solidFill>
                <a:srgbClr val="073763"/>
              </a:solidFill>
            </a:endParaRPr>
          </a:p>
        </p:txBody>
      </p:sp>
      <p:pic>
        <p:nvPicPr>
          <p:cNvPr id="199" name="Google Shape;199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65624" y="355350"/>
            <a:ext cx="1078349" cy="100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74575" y="355351"/>
            <a:ext cx="1263575" cy="126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6"/>
          <p:cNvSpPr txBox="1"/>
          <p:nvPr/>
        </p:nvSpPr>
        <p:spPr>
          <a:xfrm>
            <a:off x="3377363" y="1683975"/>
            <a:ext cx="85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73763"/>
                </a:solidFill>
              </a:rPr>
              <a:t>ललिता</a:t>
            </a:r>
            <a:endParaRPr b="1" sz="1800">
              <a:solidFill>
                <a:srgbClr val="073763"/>
              </a:solidFill>
            </a:endParaRPr>
          </a:p>
        </p:txBody>
      </p:sp>
      <p:sp>
        <p:nvSpPr>
          <p:cNvPr id="202" name="Google Shape;202;p26"/>
          <p:cNvSpPr txBox="1"/>
          <p:nvPr/>
        </p:nvSpPr>
        <p:spPr>
          <a:xfrm>
            <a:off x="1765550" y="1362250"/>
            <a:ext cx="107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73763"/>
                </a:solidFill>
              </a:rPr>
              <a:t>कृषिका</a:t>
            </a:r>
            <a:endParaRPr b="1" sz="1800">
              <a:solidFill>
                <a:srgbClr val="073763"/>
              </a:solidFill>
            </a:endParaRPr>
          </a:p>
        </p:txBody>
      </p:sp>
      <p:pic>
        <p:nvPicPr>
          <p:cNvPr id="203" name="Google Shape;203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88848" y="2902850"/>
            <a:ext cx="1017600" cy="554927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6"/>
          <p:cNvSpPr txBox="1"/>
          <p:nvPr/>
        </p:nvSpPr>
        <p:spPr>
          <a:xfrm>
            <a:off x="6708250" y="3457775"/>
            <a:ext cx="778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73763"/>
                </a:solidFill>
              </a:rPr>
              <a:t>वेल्लनी </a:t>
            </a:r>
            <a:endParaRPr b="1" sz="1500">
              <a:solidFill>
                <a:srgbClr val="073763"/>
              </a:solidFill>
            </a:endParaRPr>
          </a:p>
        </p:txBody>
      </p:sp>
      <p:sp>
        <p:nvSpPr>
          <p:cNvPr id="205" name="Google Shape;205;p26"/>
          <p:cNvSpPr/>
          <p:nvPr/>
        </p:nvSpPr>
        <p:spPr>
          <a:xfrm>
            <a:off x="143275" y="2902850"/>
            <a:ext cx="2383800" cy="751500"/>
          </a:xfrm>
          <a:prstGeom prst="wedgeEllipseCallout">
            <a:avLst>
              <a:gd fmla="val -27340" name="adj1"/>
              <a:gd fmla="val 7689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6"/>
          <p:cNvSpPr txBox="1"/>
          <p:nvPr/>
        </p:nvSpPr>
        <p:spPr>
          <a:xfrm>
            <a:off x="495650" y="3024638"/>
            <a:ext cx="1949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73763"/>
                </a:solidFill>
              </a:rPr>
              <a:t>सा _ _ _ </a:t>
            </a:r>
            <a:r>
              <a:rPr b="1" lang="en" sz="2100">
                <a:solidFill>
                  <a:srgbClr val="990000"/>
                </a:solidFill>
              </a:rPr>
              <a:t>वा?</a:t>
            </a:r>
            <a:endParaRPr b="1" sz="2100">
              <a:solidFill>
                <a:srgbClr val="990000"/>
              </a:solidFill>
            </a:endParaRPr>
          </a:p>
        </p:txBody>
      </p:sp>
      <p:sp>
        <p:nvSpPr>
          <p:cNvPr id="207" name="Google Shape;207;p26"/>
          <p:cNvSpPr txBox="1"/>
          <p:nvPr/>
        </p:nvSpPr>
        <p:spPr>
          <a:xfrm>
            <a:off x="1435025" y="4122475"/>
            <a:ext cx="2794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38761D"/>
                </a:solidFill>
              </a:rPr>
              <a:t>आं</a:t>
            </a:r>
            <a:r>
              <a:rPr b="1" lang="en" sz="3100">
                <a:solidFill>
                  <a:srgbClr val="073763"/>
                </a:solidFill>
              </a:rPr>
              <a:t>, सा _ _ _</a:t>
            </a:r>
            <a:endParaRPr b="1" sz="3100">
              <a:solidFill>
                <a:srgbClr val="073763"/>
              </a:solidFill>
            </a:endParaRPr>
          </a:p>
        </p:txBody>
      </p:sp>
      <p:sp>
        <p:nvSpPr>
          <p:cNvPr id="208" name="Google Shape;208;p26"/>
          <p:cNvSpPr/>
          <p:nvPr/>
        </p:nvSpPr>
        <p:spPr>
          <a:xfrm>
            <a:off x="4664375" y="383875"/>
            <a:ext cx="2383800" cy="592200"/>
          </a:xfrm>
          <a:prstGeom prst="wedgeEllipseCallout">
            <a:avLst>
              <a:gd fmla="val -2215" name="adj1"/>
              <a:gd fmla="val 15565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6"/>
          <p:cNvSpPr txBox="1"/>
          <p:nvPr/>
        </p:nvSpPr>
        <p:spPr>
          <a:xfrm>
            <a:off x="5040150" y="449125"/>
            <a:ext cx="176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73763"/>
                </a:solidFill>
              </a:rPr>
              <a:t>एषा _ _ _ </a:t>
            </a:r>
            <a:r>
              <a:rPr b="1" lang="en" sz="1800">
                <a:solidFill>
                  <a:srgbClr val="990000"/>
                </a:solidFill>
              </a:rPr>
              <a:t>वा?</a:t>
            </a:r>
            <a:endParaRPr b="1" sz="1800">
              <a:solidFill>
                <a:srgbClr val="990000"/>
              </a:solidFill>
            </a:endParaRPr>
          </a:p>
        </p:txBody>
      </p:sp>
      <p:sp>
        <p:nvSpPr>
          <p:cNvPr id="210" name="Google Shape;210;p26"/>
          <p:cNvSpPr txBox="1"/>
          <p:nvPr/>
        </p:nvSpPr>
        <p:spPr>
          <a:xfrm>
            <a:off x="5277900" y="4122475"/>
            <a:ext cx="2794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38761D"/>
                </a:solidFill>
              </a:rPr>
              <a:t>आं</a:t>
            </a:r>
            <a:r>
              <a:rPr b="1" lang="en" sz="3100">
                <a:solidFill>
                  <a:srgbClr val="073763"/>
                </a:solidFill>
              </a:rPr>
              <a:t>, </a:t>
            </a:r>
            <a:r>
              <a:rPr b="1" lang="en" sz="3100">
                <a:solidFill>
                  <a:srgbClr val="073763"/>
                </a:solidFill>
              </a:rPr>
              <a:t>एषा</a:t>
            </a:r>
            <a:r>
              <a:rPr b="1" lang="en" sz="3100">
                <a:solidFill>
                  <a:srgbClr val="073763"/>
                </a:solidFill>
              </a:rPr>
              <a:t> _ _ _</a:t>
            </a:r>
            <a:endParaRPr b="1" sz="3100">
              <a:solidFill>
                <a:srgbClr val="07376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" name="Google Shape;215;p27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{A1E3D9B3-5774-48E9-B43A-B17EB0BF3A26}</a:tableStyleId>
              </a:tblPr>
              <a:tblGrid>
                <a:gridCol w="4572000"/>
                <a:gridCol w="4572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16" name="Google Shape;2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61824"/>
            <a:ext cx="1266076" cy="178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949251" y="1449075"/>
            <a:ext cx="1432924" cy="143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825" y="192550"/>
            <a:ext cx="946524" cy="946524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7"/>
          <p:cNvSpPr txBox="1"/>
          <p:nvPr/>
        </p:nvSpPr>
        <p:spPr>
          <a:xfrm>
            <a:off x="308838" y="1139075"/>
            <a:ext cx="94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73763"/>
                </a:solidFill>
              </a:rPr>
              <a:t>गणेश:</a:t>
            </a:r>
            <a:endParaRPr b="1" sz="1800">
              <a:solidFill>
                <a:srgbClr val="073763"/>
              </a:solidFill>
            </a:endParaRPr>
          </a:p>
        </p:txBody>
      </p:sp>
      <p:pic>
        <p:nvPicPr>
          <p:cNvPr id="220" name="Google Shape;22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46650" y="192550"/>
            <a:ext cx="688677" cy="131044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7"/>
          <p:cNvSpPr txBox="1"/>
          <p:nvPr/>
        </p:nvSpPr>
        <p:spPr>
          <a:xfrm>
            <a:off x="1517725" y="1503000"/>
            <a:ext cx="94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73763"/>
                </a:solidFill>
              </a:rPr>
              <a:t>अर्चक:</a:t>
            </a:r>
            <a:endParaRPr b="1" sz="1800">
              <a:solidFill>
                <a:srgbClr val="073763"/>
              </a:solidFill>
            </a:endParaRPr>
          </a:p>
        </p:txBody>
      </p:sp>
      <p:pic>
        <p:nvPicPr>
          <p:cNvPr id="222" name="Google Shape;222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23401" y="239475"/>
            <a:ext cx="1266075" cy="121660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7"/>
          <p:cNvSpPr txBox="1"/>
          <p:nvPr/>
        </p:nvSpPr>
        <p:spPr>
          <a:xfrm>
            <a:off x="2922138" y="1503000"/>
            <a:ext cx="106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73763"/>
                </a:solidFill>
              </a:rPr>
              <a:t>कण्डोल: </a:t>
            </a:r>
            <a:endParaRPr b="1" sz="1800">
              <a:solidFill>
                <a:srgbClr val="073763"/>
              </a:solidFill>
            </a:endParaRPr>
          </a:p>
        </p:txBody>
      </p:sp>
      <p:pic>
        <p:nvPicPr>
          <p:cNvPr id="224" name="Google Shape;224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82175" y="1447852"/>
            <a:ext cx="1266075" cy="836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94550" y="1449075"/>
            <a:ext cx="1027670" cy="143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82175" y="2882011"/>
            <a:ext cx="1432925" cy="95603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7"/>
          <p:cNvSpPr txBox="1"/>
          <p:nvPr/>
        </p:nvSpPr>
        <p:spPr>
          <a:xfrm>
            <a:off x="6584738" y="3835163"/>
            <a:ext cx="1027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73763"/>
                </a:solidFill>
              </a:rPr>
              <a:t>ग्रन्थालय:</a:t>
            </a:r>
            <a:endParaRPr b="1" sz="1500">
              <a:solidFill>
                <a:srgbClr val="073763"/>
              </a:solidFill>
            </a:endParaRPr>
          </a:p>
        </p:txBody>
      </p:sp>
      <p:sp>
        <p:nvSpPr>
          <p:cNvPr id="228" name="Google Shape;228;p27"/>
          <p:cNvSpPr txBox="1"/>
          <p:nvPr/>
        </p:nvSpPr>
        <p:spPr>
          <a:xfrm>
            <a:off x="7894475" y="2881988"/>
            <a:ext cx="1027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73763"/>
                </a:solidFill>
              </a:rPr>
              <a:t>कार्यालय</a:t>
            </a:r>
            <a:r>
              <a:rPr b="1" lang="en" sz="1500">
                <a:solidFill>
                  <a:srgbClr val="073763"/>
                </a:solidFill>
              </a:rPr>
              <a:t>:</a:t>
            </a:r>
            <a:endParaRPr b="1" sz="1500">
              <a:solidFill>
                <a:srgbClr val="073763"/>
              </a:solidFill>
            </a:endParaRPr>
          </a:p>
        </p:txBody>
      </p:sp>
      <p:sp>
        <p:nvSpPr>
          <p:cNvPr id="229" name="Google Shape;229;p27"/>
          <p:cNvSpPr txBox="1"/>
          <p:nvPr/>
        </p:nvSpPr>
        <p:spPr>
          <a:xfrm>
            <a:off x="6501300" y="2316974"/>
            <a:ext cx="793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73763"/>
                </a:solidFill>
              </a:rPr>
              <a:t>प्रकोष्ठ</a:t>
            </a:r>
            <a:r>
              <a:rPr b="1" lang="en" sz="1500">
                <a:solidFill>
                  <a:srgbClr val="073763"/>
                </a:solidFill>
              </a:rPr>
              <a:t>:</a:t>
            </a:r>
            <a:endParaRPr b="1" sz="1500">
              <a:solidFill>
                <a:srgbClr val="073763"/>
              </a:solidFill>
            </a:endParaRPr>
          </a:p>
        </p:txBody>
      </p:sp>
      <p:sp>
        <p:nvSpPr>
          <p:cNvPr id="230" name="Google Shape;230;p27"/>
          <p:cNvSpPr/>
          <p:nvPr/>
        </p:nvSpPr>
        <p:spPr>
          <a:xfrm>
            <a:off x="108025" y="2940475"/>
            <a:ext cx="2227200" cy="634200"/>
          </a:xfrm>
          <a:prstGeom prst="wedgeEllipseCallout">
            <a:avLst>
              <a:gd fmla="val -23110" name="adj1"/>
              <a:gd fmla="val 81469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7"/>
          <p:cNvSpPr/>
          <p:nvPr/>
        </p:nvSpPr>
        <p:spPr>
          <a:xfrm>
            <a:off x="5169050" y="580075"/>
            <a:ext cx="2227200" cy="634200"/>
          </a:xfrm>
          <a:prstGeom prst="wedgeEllipseCallout">
            <a:avLst>
              <a:gd fmla="val -22042" name="adj1"/>
              <a:gd fmla="val 13517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7"/>
          <p:cNvSpPr txBox="1"/>
          <p:nvPr/>
        </p:nvSpPr>
        <p:spPr>
          <a:xfrm>
            <a:off x="385925" y="3003613"/>
            <a:ext cx="1949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73763"/>
                </a:solidFill>
              </a:rPr>
              <a:t>स: _ _ _ </a:t>
            </a:r>
            <a:r>
              <a:rPr b="1" lang="en" sz="2100">
                <a:solidFill>
                  <a:srgbClr val="990000"/>
                </a:solidFill>
              </a:rPr>
              <a:t>वा?</a:t>
            </a:r>
            <a:endParaRPr b="1" sz="2100">
              <a:solidFill>
                <a:srgbClr val="990000"/>
              </a:solidFill>
            </a:endParaRPr>
          </a:p>
        </p:txBody>
      </p:sp>
      <p:sp>
        <p:nvSpPr>
          <p:cNvPr id="233" name="Google Shape;233;p27"/>
          <p:cNvSpPr txBox="1"/>
          <p:nvPr/>
        </p:nvSpPr>
        <p:spPr>
          <a:xfrm>
            <a:off x="1435025" y="4122475"/>
            <a:ext cx="2794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38761D"/>
                </a:solidFill>
              </a:rPr>
              <a:t>आं</a:t>
            </a:r>
            <a:r>
              <a:rPr b="1" lang="en" sz="3100">
                <a:solidFill>
                  <a:srgbClr val="073763"/>
                </a:solidFill>
              </a:rPr>
              <a:t>, स: _ _ _</a:t>
            </a:r>
            <a:endParaRPr b="1" sz="3100">
              <a:solidFill>
                <a:srgbClr val="073763"/>
              </a:solidFill>
            </a:endParaRPr>
          </a:p>
        </p:txBody>
      </p:sp>
      <p:sp>
        <p:nvSpPr>
          <p:cNvPr id="234" name="Google Shape;234;p27"/>
          <p:cNvSpPr txBox="1"/>
          <p:nvPr/>
        </p:nvSpPr>
        <p:spPr>
          <a:xfrm>
            <a:off x="4949250" y="4250675"/>
            <a:ext cx="2794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38761D"/>
                </a:solidFill>
              </a:rPr>
              <a:t>आं</a:t>
            </a:r>
            <a:r>
              <a:rPr b="1" lang="en" sz="3100">
                <a:solidFill>
                  <a:srgbClr val="073763"/>
                </a:solidFill>
              </a:rPr>
              <a:t>, </a:t>
            </a:r>
            <a:r>
              <a:rPr b="1" lang="en" sz="3100">
                <a:solidFill>
                  <a:srgbClr val="073763"/>
                </a:solidFill>
              </a:rPr>
              <a:t>एष:</a:t>
            </a:r>
            <a:r>
              <a:rPr b="1" lang="en" sz="3100">
                <a:solidFill>
                  <a:srgbClr val="073763"/>
                </a:solidFill>
              </a:rPr>
              <a:t> _ _ _</a:t>
            </a:r>
            <a:endParaRPr b="1" sz="3100">
              <a:solidFill>
                <a:srgbClr val="073763"/>
              </a:solidFill>
            </a:endParaRPr>
          </a:p>
        </p:txBody>
      </p:sp>
      <p:sp>
        <p:nvSpPr>
          <p:cNvPr id="235" name="Google Shape;235;p27"/>
          <p:cNvSpPr txBox="1"/>
          <p:nvPr/>
        </p:nvSpPr>
        <p:spPr>
          <a:xfrm>
            <a:off x="5307950" y="643213"/>
            <a:ext cx="1949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73763"/>
                </a:solidFill>
              </a:rPr>
              <a:t>एष</a:t>
            </a:r>
            <a:r>
              <a:rPr b="1" lang="en" sz="2100">
                <a:solidFill>
                  <a:srgbClr val="073763"/>
                </a:solidFill>
              </a:rPr>
              <a:t>: _ _ _ </a:t>
            </a:r>
            <a:r>
              <a:rPr b="1" lang="en" sz="2100">
                <a:solidFill>
                  <a:srgbClr val="990000"/>
                </a:solidFill>
              </a:rPr>
              <a:t>वा?</a:t>
            </a:r>
            <a:endParaRPr b="1" sz="2100">
              <a:solidFill>
                <a:srgbClr val="99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0" name="Google Shape;240;p28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{A1E3D9B3-5774-48E9-B43A-B17EB0BF3A26}</a:tableStyleId>
              </a:tblPr>
              <a:tblGrid>
                <a:gridCol w="4530225"/>
                <a:gridCol w="4530225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41" name="Google Shape;2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00" y="3545202"/>
            <a:ext cx="1329725" cy="1598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730877" y="1132050"/>
            <a:ext cx="1859374" cy="21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" y="0"/>
            <a:ext cx="1542992" cy="11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2325" y="1062347"/>
            <a:ext cx="1021800" cy="88291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8"/>
          <p:cNvSpPr txBox="1"/>
          <p:nvPr/>
        </p:nvSpPr>
        <p:spPr>
          <a:xfrm>
            <a:off x="6752325" y="1871850"/>
            <a:ext cx="1021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73763"/>
                </a:solidFill>
              </a:rPr>
              <a:t>लोकयानम् </a:t>
            </a:r>
            <a:endParaRPr b="1" sz="1300">
              <a:solidFill>
                <a:srgbClr val="073763"/>
              </a:solidFill>
            </a:endParaRPr>
          </a:p>
        </p:txBody>
      </p:sp>
      <p:sp>
        <p:nvSpPr>
          <p:cNvPr id="246" name="Google Shape;246;p28"/>
          <p:cNvSpPr txBox="1"/>
          <p:nvPr/>
        </p:nvSpPr>
        <p:spPr>
          <a:xfrm>
            <a:off x="260600" y="1114200"/>
            <a:ext cx="102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73763"/>
                </a:solidFill>
              </a:rPr>
              <a:t>द्वारम्</a:t>
            </a:r>
            <a:endParaRPr b="1" sz="1800">
              <a:solidFill>
                <a:srgbClr val="073763"/>
              </a:solidFill>
            </a:endParaRPr>
          </a:p>
        </p:txBody>
      </p:sp>
      <p:pic>
        <p:nvPicPr>
          <p:cNvPr id="247" name="Google Shape;247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82394" y="47900"/>
            <a:ext cx="1329730" cy="20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8"/>
          <p:cNvSpPr txBox="1"/>
          <p:nvPr/>
        </p:nvSpPr>
        <p:spPr>
          <a:xfrm>
            <a:off x="1319050" y="1915950"/>
            <a:ext cx="125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73763"/>
                </a:solidFill>
              </a:rPr>
              <a:t>उरुकम्</a:t>
            </a:r>
            <a:endParaRPr b="1" sz="1800">
              <a:solidFill>
                <a:srgbClr val="073763"/>
              </a:solidFill>
            </a:endParaRPr>
          </a:p>
        </p:txBody>
      </p:sp>
      <p:pic>
        <p:nvPicPr>
          <p:cNvPr id="249" name="Google Shape;249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74125" y="2180100"/>
            <a:ext cx="1196411" cy="6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98362" y="3174224"/>
            <a:ext cx="1329725" cy="675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11650" y="127338"/>
            <a:ext cx="1052450" cy="90256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8"/>
          <p:cNvSpPr txBox="1"/>
          <p:nvPr/>
        </p:nvSpPr>
        <p:spPr>
          <a:xfrm>
            <a:off x="7846125" y="2898750"/>
            <a:ext cx="1052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C343D"/>
                </a:solidFill>
              </a:rPr>
              <a:t>कार् - यानम् </a:t>
            </a:r>
            <a:endParaRPr b="1" sz="1300">
              <a:solidFill>
                <a:srgbClr val="0C343D"/>
              </a:solidFill>
            </a:endParaRPr>
          </a:p>
        </p:txBody>
      </p:sp>
      <p:sp>
        <p:nvSpPr>
          <p:cNvPr id="253" name="Google Shape;253;p28"/>
          <p:cNvSpPr txBox="1"/>
          <p:nvPr/>
        </p:nvSpPr>
        <p:spPr>
          <a:xfrm>
            <a:off x="6752325" y="3849825"/>
            <a:ext cx="93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73763"/>
                </a:solidFill>
              </a:rPr>
              <a:t>विमानम् </a:t>
            </a:r>
            <a:endParaRPr b="1" sz="1300">
              <a:solidFill>
                <a:srgbClr val="073763"/>
              </a:solidFill>
            </a:endParaRPr>
          </a:p>
        </p:txBody>
      </p:sp>
      <p:sp>
        <p:nvSpPr>
          <p:cNvPr id="254" name="Google Shape;254;p28"/>
          <p:cNvSpPr txBox="1"/>
          <p:nvPr/>
        </p:nvSpPr>
        <p:spPr>
          <a:xfrm>
            <a:off x="3235450" y="1029888"/>
            <a:ext cx="872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C343D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कङ्कतम्</a:t>
            </a:r>
            <a:endParaRPr b="1" sz="1300">
              <a:solidFill>
                <a:srgbClr val="0C343D"/>
              </a:solidFill>
            </a:endParaRPr>
          </a:p>
        </p:txBody>
      </p:sp>
      <p:sp>
        <p:nvSpPr>
          <p:cNvPr id="255" name="Google Shape;255;p28"/>
          <p:cNvSpPr/>
          <p:nvPr/>
        </p:nvSpPr>
        <p:spPr>
          <a:xfrm>
            <a:off x="260600" y="2793700"/>
            <a:ext cx="2434500" cy="751500"/>
          </a:xfrm>
          <a:prstGeom prst="wedgeEllipseCallout">
            <a:avLst>
              <a:gd fmla="val -22983" name="adj1"/>
              <a:gd fmla="val 8673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8"/>
          <p:cNvSpPr/>
          <p:nvPr/>
        </p:nvSpPr>
        <p:spPr>
          <a:xfrm>
            <a:off x="5063275" y="202875"/>
            <a:ext cx="2434500" cy="751500"/>
          </a:xfrm>
          <a:prstGeom prst="wedgeEllipseCallout">
            <a:avLst>
              <a:gd fmla="val -16702" name="adj1"/>
              <a:gd fmla="val 148646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8"/>
          <p:cNvSpPr txBox="1"/>
          <p:nvPr/>
        </p:nvSpPr>
        <p:spPr>
          <a:xfrm>
            <a:off x="573825" y="2915488"/>
            <a:ext cx="1949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73763"/>
                </a:solidFill>
              </a:rPr>
              <a:t>तत्</a:t>
            </a:r>
            <a:r>
              <a:rPr b="1" lang="en" sz="2100">
                <a:solidFill>
                  <a:srgbClr val="073763"/>
                </a:solidFill>
              </a:rPr>
              <a:t> _ _ _ </a:t>
            </a:r>
            <a:r>
              <a:rPr b="1" lang="en" sz="2100">
                <a:solidFill>
                  <a:srgbClr val="990000"/>
                </a:solidFill>
              </a:rPr>
              <a:t>वा?</a:t>
            </a:r>
            <a:endParaRPr b="1" sz="2100">
              <a:solidFill>
                <a:srgbClr val="990000"/>
              </a:solidFill>
            </a:endParaRPr>
          </a:p>
        </p:txBody>
      </p:sp>
      <p:sp>
        <p:nvSpPr>
          <p:cNvPr id="258" name="Google Shape;258;p28"/>
          <p:cNvSpPr txBox="1"/>
          <p:nvPr/>
        </p:nvSpPr>
        <p:spPr>
          <a:xfrm>
            <a:off x="5305825" y="356888"/>
            <a:ext cx="1949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73763"/>
                </a:solidFill>
              </a:rPr>
              <a:t>ए</a:t>
            </a:r>
            <a:r>
              <a:rPr b="1" lang="en" sz="2100">
                <a:solidFill>
                  <a:srgbClr val="073763"/>
                </a:solidFill>
              </a:rPr>
              <a:t>तत् _ _ _ </a:t>
            </a:r>
            <a:r>
              <a:rPr b="1" lang="en" sz="2100">
                <a:solidFill>
                  <a:srgbClr val="990000"/>
                </a:solidFill>
              </a:rPr>
              <a:t>वा?</a:t>
            </a:r>
            <a:endParaRPr b="1" sz="2100">
              <a:solidFill>
                <a:srgbClr val="990000"/>
              </a:solidFill>
            </a:endParaRPr>
          </a:p>
        </p:txBody>
      </p:sp>
      <p:sp>
        <p:nvSpPr>
          <p:cNvPr id="259" name="Google Shape;259;p28"/>
          <p:cNvSpPr txBox="1"/>
          <p:nvPr/>
        </p:nvSpPr>
        <p:spPr>
          <a:xfrm>
            <a:off x="1435025" y="4122475"/>
            <a:ext cx="2794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38761D"/>
                </a:solidFill>
              </a:rPr>
              <a:t>आं</a:t>
            </a:r>
            <a:r>
              <a:rPr b="1" lang="en" sz="3100">
                <a:solidFill>
                  <a:srgbClr val="073763"/>
                </a:solidFill>
              </a:rPr>
              <a:t>, </a:t>
            </a:r>
            <a:r>
              <a:rPr b="1" lang="en" sz="3100">
                <a:solidFill>
                  <a:srgbClr val="073763"/>
                </a:solidFill>
              </a:rPr>
              <a:t>तत्</a:t>
            </a:r>
            <a:r>
              <a:rPr b="1" lang="en" sz="2100">
                <a:solidFill>
                  <a:srgbClr val="073763"/>
                </a:solidFill>
              </a:rPr>
              <a:t> </a:t>
            </a:r>
            <a:r>
              <a:rPr b="1" lang="en" sz="3100">
                <a:solidFill>
                  <a:srgbClr val="073763"/>
                </a:solidFill>
              </a:rPr>
              <a:t> _ _ _</a:t>
            </a:r>
            <a:endParaRPr b="1" sz="3100">
              <a:solidFill>
                <a:srgbClr val="073763"/>
              </a:solidFill>
            </a:endParaRPr>
          </a:p>
        </p:txBody>
      </p:sp>
      <p:sp>
        <p:nvSpPr>
          <p:cNvPr id="260" name="Google Shape;260;p28"/>
          <p:cNvSpPr txBox="1"/>
          <p:nvPr/>
        </p:nvSpPr>
        <p:spPr>
          <a:xfrm>
            <a:off x="4730875" y="4234725"/>
            <a:ext cx="2766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38761D"/>
                </a:solidFill>
              </a:rPr>
              <a:t>आं</a:t>
            </a:r>
            <a:r>
              <a:rPr b="1" lang="en" sz="3100">
                <a:solidFill>
                  <a:srgbClr val="073763"/>
                </a:solidFill>
              </a:rPr>
              <a:t>, </a:t>
            </a:r>
            <a:r>
              <a:rPr b="1" lang="en" sz="3100">
                <a:solidFill>
                  <a:srgbClr val="073763"/>
                </a:solidFill>
              </a:rPr>
              <a:t>ए</a:t>
            </a:r>
            <a:r>
              <a:rPr b="1" lang="en" sz="3100">
                <a:solidFill>
                  <a:srgbClr val="073763"/>
                </a:solidFill>
              </a:rPr>
              <a:t>तत्</a:t>
            </a:r>
            <a:r>
              <a:rPr b="1" lang="en" sz="3100">
                <a:solidFill>
                  <a:srgbClr val="073763"/>
                </a:solidFill>
              </a:rPr>
              <a:t> _ _ _</a:t>
            </a:r>
            <a:endParaRPr b="1" sz="3100">
              <a:solidFill>
                <a:srgbClr val="07376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625" y="3049125"/>
            <a:ext cx="1836024" cy="1836024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9"/>
          <p:cNvSpPr/>
          <p:nvPr/>
        </p:nvSpPr>
        <p:spPr>
          <a:xfrm>
            <a:off x="718675" y="2048025"/>
            <a:ext cx="3229500" cy="575400"/>
          </a:xfrm>
          <a:prstGeom prst="wedgeEllipseCallout">
            <a:avLst>
              <a:gd fmla="val -33637" name="adj1"/>
              <a:gd fmla="val 164286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9"/>
          <p:cNvSpPr txBox="1"/>
          <p:nvPr/>
        </p:nvSpPr>
        <p:spPr>
          <a:xfrm>
            <a:off x="1382125" y="2081775"/>
            <a:ext cx="1902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73763"/>
                </a:solidFill>
              </a:rPr>
              <a:t>अजा</a:t>
            </a:r>
            <a:r>
              <a:rPr b="1" lang="en" sz="2100">
                <a:solidFill>
                  <a:srgbClr val="073763"/>
                </a:solidFill>
              </a:rPr>
              <a:t> </a:t>
            </a:r>
            <a:r>
              <a:rPr b="1" lang="en" sz="2100">
                <a:solidFill>
                  <a:srgbClr val="990000"/>
                </a:solidFill>
              </a:rPr>
              <a:t>वा?</a:t>
            </a:r>
            <a:endParaRPr b="1" sz="2100">
              <a:solidFill>
                <a:srgbClr val="990000"/>
              </a:solidFill>
            </a:endParaRPr>
          </a:p>
        </p:txBody>
      </p:sp>
      <p:sp>
        <p:nvSpPr>
          <p:cNvPr id="268" name="Google Shape;268;p29"/>
          <p:cNvSpPr txBox="1"/>
          <p:nvPr/>
        </p:nvSpPr>
        <p:spPr>
          <a:xfrm>
            <a:off x="3466575" y="3363225"/>
            <a:ext cx="2924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7F6000"/>
                </a:solidFill>
              </a:rPr>
              <a:t>न</a:t>
            </a:r>
            <a:r>
              <a:rPr b="1" lang="en" sz="3100">
                <a:solidFill>
                  <a:srgbClr val="1C4587"/>
                </a:solidFill>
              </a:rPr>
              <a:t>, </a:t>
            </a:r>
            <a:r>
              <a:rPr b="1" lang="en" sz="3100">
                <a:solidFill>
                  <a:srgbClr val="073763"/>
                </a:solidFill>
              </a:rPr>
              <a:t>अजा </a:t>
            </a:r>
            <a:r>
              <a:rPr b="1" lang="en" sz="3100">
                <a:solidFill>
                  <a:srgbClr val="7F6000"/>
                </a:solidFill>
              </a:rPr>
              <a:t>न </a:t>
            </a:r>
            <a:r>
              <a:rPr b="1" lang="en" sz="3100">
                <a:solidFill>
                  <a:srgbClr val="7F6000"/>
                </a:solidFill>
              </a:rPr>
              <a:t>|</a:t>
            </a:r>
            <a:endParaRPr b="1" sz="4100">
              <a:solidFill>
                <a:srgbClr val="7F6000"/>
              </a:solidFill>
            </a:endParaRPr>
          </a:p>
        </p:txBody>
      </p:sp>
      <p:pic>
        <p:nvPicPr>
          <p:cNvPr id="269" name="Google Shape;26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0675" y="180925"/>
            <a:ext cx="2378626" cy="298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625" y="3049125"/>
            <a:ext cx="1836024" cy="183602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0"/>
          <p:cNvSpPr/>
          <p:nvPr/>
        </p:nvSpPr>
        <p:spPr>
          <a:xfrm>
            <a:off x="718675" y="2048025"/>
            <a:ext cx="3229500" cy="575400"/>
          </a:xfrm>
          <a:prstGeom prst="wedgeEllipseCallout">
            <a:avLst>
              <a:gd fmla="val -33637" name="adj1"/>
              <a:gd fmla="val 164286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0"/>
          <p:cNvSpPr txBox="1"/>
          <p:nvPr/>
        </p:nvSpPr>
        <p:spPr>
          <a:xfrm>
            <a:off x="1382125" y="2081775"/>
            <a:ext cx="2166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73763"/>
                </a:solidFill>
              </a:rPr>
              <a:t>सा </a:t>
            </a:r>
            <a:r>
              <a:rPr b="1" lang="en" sz="2100">
                <a:solidFill>
                  <a:srgbClr val="073763"/>
                </a:solidFill>
              </a:rPr>
              <a:t>वेल्लनी</a:t>
            </a:r>
            <a:r>
              <a:rPr b="1" lang="en" sz="2100">
                <a:solidFill>
                  <a:srgbClr val="073763"/>
                </a:solidFill>
              </a:rPr>
              <a:t> </a:t>
            </a:r>
            <a:r>
              <a:rPr b="1" lang="en" sz="2100">
                <a:solidFill>
                  <a:srgbClr val="990000"/>
                </a:solidFill>
              </a:rPr>
              <a:t>वा?</a:t>
            </a:r>
            <a:endParaRPr b="1" sz="2100">
              <a:solidFill>
                <a:srgbClr val="990000"/>
              </a:solidFill>
            </a:endParaRPr>
          </a:p>
        </p:txBody>
      </p:sp>
      <p:sp>
        <p:nvSpPr>
          <p:cNvPr id="277" name="Google Shape;277;p30"/>
          <p:cNvSpPr txBox="1"/>
          <p:nvPr/>
        </p:nvSpPr>
        <p:spPr>
          <a:xfrm>
            <a:off x="3466575" y="3363225"/>
            <a:ext cx="3065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7F6000"/>
                </a:solidFill>
              </a:rPr>
              <a:t>न</a:t>
            </a:r>
            <a:r>
              <a:rPr b="1" lang="en" sz="3100">
                <a:solidFill>
                  <a:srgbClr val="1C4587"/>
                </a:solidFill>
              </a:rPr>
              <a:t>, </a:t>
            </a:r>
            <a:r>
              <a:rPr b="1" lang="en" sz="3100">
                <a:solidFill>
                  <a:srgbClr val="073763"/>
                </a:solidFill>
              </a:rPr>
              <a:t>सा </a:t>
            </a:r>
            <a:r>
              <a:rPr b="1" lang="en" sz="3100">
                <a:solidFill>
                  <a:srgbClr val="073763"/>
                </a:solidFill>
              </a:rPr>
              <a:t>वेल्लनी </a:t>
            </a:r>
            <a:r>
              <a:rPr b="1" lang="en" sz="3100">
                <a:solidFill>
                  <a:srgbClr val="7F6000"/>
                </a:solidFill>
              </a:rPr>
              <a:t>न </a:t>
            </a:r>
            <a:r>
              <a:rPr b="1" lang="en" sz="3100">
                <a:solidFill>
                  <a:srgbClr val="7F6000"/>
                </a:solidFill>
              </a:rPr>
              <a:t>|</a:t>
            </a:r>
            <a:endParaRPr b="1" sz="4100">
              <a:solidFill>
                <a:srgbClr val="7F6000"/>
              </a:solidFill>
            </a:endParaRPr>
          </a:p>
        </p:txBody>
      </p:sp>
      <p:pic>
        <p:nvPicPr>
          <p:cNvPr id="278" name="Google Shape;27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0588" y="-6"/>
            <a:ext cx="3993400" cy="25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520451" y="1261175"/>
            <a:ext cx="2700974" cy="270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2075" y="1649125"/>
            <a:ext cx="4441514" cy="231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1"/>
          <p:cNvSpPr/>
          <p:nvPr/>
        </p:nvSpPr>
        <p:spPr>
          <a:xfrm>
            <a:off x="2166325" y="450950"/>
            <a:ext cx="3226200" cy="751500"/>
          </a:xfrm>
          <a:prstGeom prst="wedgeEllipseCallout">
            <a:avLst>
              <a:gd fmla="val -23165" name="adj1"/>
              <a:gd fmla="val 13595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1"/>
          <p:cNvSpPr txBox="1"/>
          <p:nvPr/>
        </p:nvSpPr>
        <p:spPr>
          <a:xfrm>
            <a:off x="2615150" y="572750"/>
            <a:ext cx="2413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73763"/>
                </a:solidFill>
              </a:rPr>
              <a:t>एषा</a:t>
            </a:r>
            <a:r>
              <a:rPr b="1" lang="en" sz="2100">
                <a:solidFill>
                  <a:srgbClr val="073763"/>
                </a:solidFill>
              </a:rPr>
              <a:t> </a:t>
            </a:r>
            <a:r>
              <a:rPr b="1" lang="en" sz="2100">
                <a:solidFill>
                  <a:srgbClr val="073763"/>
                </a:solidFill>
              </a:rPr>
              <a:t>बाष्पस्थली</a:t>
            </a:r>
            <a:r>
              <a:rPr b="1" lang="en" sz="2100">
                <a:solidFill>
                  <a:srgbClr val="073763"/>
                </a:solidFill>
              </a:rPr>
              <a:t> </a:t>
            </a:r>
            <a:r>
              <a:rPr b="1" lang="en" sz="2100">
                <a:solidFill>
                  <a:srgbClr val="990000"/>
                </a:solidFill>
              </a:rPr>
              <a:t>वा?</a:t>
            </a:r>
            <a:endParaRPr b="1" sz="2100">
              <a:solidFill>
                <a:srgbClr val="990000"/>
              </a:solidFill>
            </a:endParaRPr>
          </a:p>
        </p:txBody>
      </p:sp>
      <p:sp>
        <p:nvSpPr>
          <p:cNvPr id="287" name="Google Shape;287;p31"/>
          <p:cNvSpPr txBox="1"/>
          <p:nvPr/>
        </p:nvSpPr>
        <p:spPr>
          <a:xfrm>
            <a:off x="2820700" y="4142675"/>
            <a:ext cx="3816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7F6000"/>
                </a:solidFill>
              </a:rPr>
              <a:t>न</a:t>
            </a:r>
            <a:r>
              <a:rPr b="1" lang="en" sz="3100">
                <a:solidFill>
                  <a:srgbClr val="073763"/>
                </a:solidFill>
              </a:rPr>
              <a:t>, एषा बाष्पस्थली </a:t>
            </a:r>
            <a:r>
              <a:rPr b="1" lang="en" sz="3100">
                <a:solidFill>
                  <a:srgbClr val="7F6000"/>
                </a:solidFill>
              </a:rPr>
              <a:t>न |</a:t>
            </a:r>
            <a:endParaRPr b="1" sz="3100">
              <a:solidFill>
                <a:srgbClr val="7F6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2438775" y="0"/>
            <a:ext cx="6705211" cy="147259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3176EE"/>
                    </a:gs>
                    <a:gs pos="100000">
                      <a:srgbClr val="113D8A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वक्रतुण्ड महाकाय सूर्यकोटि समप्रभ |</a:t>
            </a:r>
            <a:b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3176EE"/>
                    </a:gs>
                    <a:gs pos="100000">
                      <a:srgbClr val="113D8A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3176EE"/>
                    </a:gs>
                    <a:gs pos="100000">
                      <a:srgbClr val="113D8A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निर्विघ्नं कुरु मे देव सर्वकार्येषु सर्वदा ||</a:t>
            </a:r>
          </a:p>
        </p:txBody>
      </p:sp>
      <p:sp>
        <p:nvSpPr>
          <p:cNvPr id="61" name="Google Shape;61;p14"/>
          <p:cNvSpPr/>
          <p:nvPr/>
        </p:nvSpPr>
        <p:spPr>
          <a:xfrm>
            <a:off x="751550" y="1713725"/>
            <a:ext cx="7946418" cy="15537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3176EE"/>
                    </a:gs>
                    <a:gs pos="100000">
                      <a:srgbClr val="113D8A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सरस्वती नमस्तुभ्यं वरदे कामरूपिणि |  </a:t>
            </a:r>
            <a:b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3176EE"/>
                    </a:gs>
                    <a:gs pos="100000">
                      <a:srgbClr val="113D8A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3176EE"/>
                    </a:gs>
                    <a:gs pos="100000">
                      <a:srgbClr val="113D8A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विद्यारम्भं करिष्यामि सिध्दिर्भवतु मे सदा ||</a:t>
            </a:r>
          </a:p>
        </p:txBody>
      </p:sp>
      <p:sp>
        <p:nvSpPr>
          <p:cNvPr id="62" name="Google Shape;62;p14"/>
          <p:cNvSpPr/>
          <p:nvPr/>
        </p:nvSpPr>
        <p:spPr>
          <a:xfrm>
            <a:off x="0" y="3589750"/>
            <a:ext cx="7605309" cy="15537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3176EE"/>
                    </a:gs>
                    <a:gs pos="100000">
                      <a:srgbClr val="113D8A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गुरुर्ब्रह्मा गुरुर्विष्णुः गुरुर्देवो महेश्वरः ।</a:t>
            </a:r>
            <a:b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3176EE"/>
                    </a:gs>
                    <a:gs pos="100000">
                      <a:srgbClr val="113D8A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3176EE"/>
                    </a:gs>
                    <a:gs pos="100000">
                      <a:srgbClr val="113D8A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गुरुः साक्षात् परब्रह्म तस्मै श्री गुरवे नम: ॥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00" y="2571750"/>
            <a:ext cx="2139599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0900" y="0"/>
            <a:ext cx="1996050" cy="379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2"/>
          <p:cNvSpPr/>
          <p:nvPr/>
        </p:nvSpPr>
        <p:spPr>
          <a:xfrm>
            <a:off x="683450" y="1660475"/>
            <a:ext cx="2665800" cy="751500"/>
          </a:xfrm>
          <a:prstGeom prst="wedgeEllipseCallout">
            <a:avLst>
              <a:gd fmla="val -25331" name="adj1"/>
              <a:gd fmla="val 135955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2"/>
          <p:cNvSpPr txBox="1"/>
          <p:nvPr/>
        </p:nvSpPr>
        <p:spPr>
          <a:xfrm>
            <a:off x="1094475" y="1805375"/>
            <a:ext cx="173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73763"/>
                </a:solidFill>
              </a:rPr>
              <a:t>स: वैद्य: </a:t>
            </a:r>
            <a:r>
              <a:rPr b="1" lang="en" sz="1800">
                <a:solidFill>
                  <a:srgbClr val="990000"/>
                </a:solidFill>
              </a:rPr>
              <a:t>वा</a:t>
            </a:r>
            <a:r>
              <a:rPr b="1" lang="en" sz="1800">
                <a:solidFill>
                  <a:srgbClr val="073763"/>
                </a:solidFill>
              </a:rPr>
              <a:t>?</a:t>
            </a:r>
            <a:endParaRPr b="1" sz="1800">
              <a:solidFill>
                <a:srgbClr val="073763"/>
              </a:solidFill>
            </a:endParaRPr>
          </a:p>
        </p:txBody>
      </p:sp>
      <p:sp>
        <p:nvSpPr>
          <p:cNvPr id="296" name="Google Shape;296;p32"/>
          <p:cNvSpPr txBox="1"/>
          <p:nvPr/>
        </p:nvSpPr>
        <p:spPr>
          <a:xfrm>
            <a:off x="3303750" y="4091300"/>
            <a:ext cx="25365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7F6000"/>
                </a:solidFill>
              </a:rPr>
              <a:t>न</a:t>
            </a:r>
            <a:r>
              <a:rPr b="1" lang="en" sz="3100">
                <a:solidFill>
                  <a:srgbClr val="073763"/>
                </a:solidFill>
              </a:rPr>
              <a:t>, स: वैद्य: </a:t>
            </a:r>
            <a:r>
              <a:rPr b="1" lang="en" sz="3100">
                <a:solidFill>
                  <a:srgbClr val="7F6000"/>
                </a:solidFill>
              </a:rPr>
              <a:t>न |</a:t>
            </a:r>
            <a:endParaRPr b="1" sz="3100">
              <a:solidFill>
                <a:srgbClr val="7F6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520451" y="1261175"/>
            <a:ext cx="2700974" cy="270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9575" y="1363188"/>
            <a:ext cx="4285200" cy="24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3"/>
          <p:cNvSpPr/>
          <p:nvPr/>
        </p:nvSpPr>
        <p:spPr>
          <a:xfrm>
            <a:off x="2409700" y="509675"/>
            <a:ext cx="2700900" cy="751500"/>
          </a:xfrm>
          <a:prstGeom prst="wedgeEllipseCallout">
            <a:avLst>
              <a:gd fmla="val -23478" name="adj1"/>
              <a:gd fmla="val 121886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3"/>
          <p:cNvSpPr txBox="1"/>
          <p:nvPr/>
        </p:nvSpPr>
        <p:spPr>
          <a:xfrm>
            <a:off x="2914600" y="654575"/>
            <a:ext cx="169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73763"/>
                </a:solidFill>
              </a:rPr>
              <a:t>एष: ग्रन्थालय:</a:t>
            </a:r>
            <a:endParaRPr b="1" sz="1800">
              <a:solidFill>
                <a:srgbClr val="073763"/>
              </a:solidFill>
            </a:endParaRPr>
          </a:p>
        </p:txBody>
      </p:sp>
      <p:sp>
        <p:nvSpPr>
          <p:cNvPr id="305" name="Google Shape;305;p33"/>
          <p:cNvSpPr txBox="1"/>
          <p:nvPr/>
        </p:nvSpPr>
        <p:spPr>
          <a:xfrm>
            <a:off x="2593225" y="4173500"/>
            <a:ext cx="3816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7F6000"/>
                </a:solidFill>
              </a:rPr>
              <a:t>न</a:t>
            </a:r>
            <a:r>
              <a:rPr b="1" lang="en" sz="3100">
                <a:solidFill>
                  <a:srgbClr val="073763"/>
                </a:solidFill>
              </a:rPr>
              <a:t>, एष: ग्रन्थालय: </a:t>
            </a:r>
            <a:r>
              <a:rPr b="1" lang="en" sz="3100">
                <a:solidFill>
                  <a:srgbClr val="7F6000"/>
                </a:solidFill>
              </a:rPr>
              <a:t>न |</a:t>
            </a:r>
            <a:endParaRPr b="1" sz="3100">
              <a:solidFill>
                <a:srgbClr val="7F6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850" y="3307475"/>
            <a:ext cx="1836024" cy="1836024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4"/>
          <p:cNvSpPr/>
          <p:nvPr/>
        </p:nvSpPr>
        <p:spPr>
          <a:xfrm>
            <a:off x="718675" y="2048025"/>
            <a:ext cx="3229500" cy="575400"/>
          </a:xfrm>
          <a:prstGeom prst="wedgeEllipseCallout">
            <a:avLst>
              <a:gd fmla="val -41273" name="adj1"/>
              <a:gd fmla="val 141836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4"/>
          <p:cNvSpPr txBox="1"/>
          <p:nvPr/>
        </p:nvSpPr>
        <p:spPr>
          <a:xfrm>
            <a:off x="1211900" y="2081775"/>
            <a:ext cx="2072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73763"/>
                </a:solidFill>
              </a:rPr>
              <a:t>तत् </a:t>
            </a:r>
            <a:r>
              <a:rPr b="1" lang="en" sz="2100">
                <a:solidFill>
                  <a:srgbClr val="073763"/>
                </a:solidFill>
              </a:rPr>
              <a:t>उरुकम्</a:t>
            </a:r>
            <a:r>
              <a:rPr b="1" lang="en" sz="2100">
                <a:solidFill>
                  <a:srgbClr val="073763"/>
                </a:solidFill>
              </a:rPr>
              <a:t> </a:t>
            </a:r>
            <a:r>
              <a:rPr b="1" lang="en" sz="2100">
                <a:solidFill>
                  <a:srgbClr val="990000"/>
                </a:solidFill>
              </a:rPr>
              <a:t>वा?</a:t>
            </a:r>
            <a:endParaRPr b="1" sz="2100">
              <a:solidFill>
                <a:srgbClr val="990000"/>
              </a:solidFill>
            </a:endParaRPr>
          </a:p>
        </p:txBody>
      </p:sp>
      <p:sp>
        <p:nvSpPr>
          <p:cNvPr id="313" name="Google Shape;313;p34"/>
          <p:cNvSpPr txBox="1"/>
          <p:nvPr/>
        </p:nvSpPr>
        <p:spPr>
          <a:xfrm>
            <a:off x="3466575" y="3363225"/>
            <a:ext cx="32295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7F6000"/>
                </a:solidFill>
              </a:rPr>
              <a:t>न</a:t>
            </a:r>
            <a:r>
              <a:rPr b="1" lang="en" sz="3100">
                <a:solidFill>
                  <a:srgbClr val="1C4587"/>
                </a:solidFill>
              </a:rPr>
              <a:t>, </a:t>
            </a:r>
            <a:r>
              <a:rPr b="1" lang="en" sz="3100">
                <a:solidFill>
                  <a:srgbClr val="073763"/>
                </a:solidFill>
              </a:rPr>
              <a:t>तत् </a:t>
            </a:r>
            <a:r>
              <a:rPr b="1" lang="en" sz="3100">
                <a:solidFill>
                  <a:srgbClr val="073763"/>
                </a:solidFill>
              </a:rPr>
              <a:t>उरु</a:t>
            </a:r>
            <a:r>
              <a:rPr b="1" lang="en" sz="3100">
                <a:solidFill>
                  <a:srgbClr val="073763"/>
                </a:solidFill>
              </a:rPr>
              <a:t>कम् </a:t>
            </a:r>
            <a:r>
              <a:rPr b="1" lang="en" sz="3100">
                <a:solidFill>
                  <a:srgbClr val="7F6000"/>
                </a:solidFill>
              </a:rPr>
              <a:t>न </a:t>
            </a:r>
            <a:r>
              <a:rPr b="1" lang="en" sz="3100">
                <a:solidFill>
                  <a:srgbClr val="7F6000"/>
                </a:solidFill>
              </a:rPr>
              <a:t>|</a:t>
            </a:r>
            <a:endParaRPr b="1" sz="4100">
              <a:solidFill>
                <a:srgbClr val="7F6000"/>
              </a:solidFill>
            </a:endParaRPr>
          </a:p>
        </p:txBody>
      </p:sp>
      <p:pic>
        <p:nvPicPr>
          <p:cNvPr id="314" name="Google Shape;31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3075" y="152400"/>
            <a:ext cx="2448525" cy="3627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 txBox="1"/>
          <p:nvPr/>
        </p:nvSpPr>
        <p:spPr>
          <a:xfrm>
            <a:off x="3701450" y="4314425"/>
            <a:ext cx="3487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7F6000"/>
                </a:solidFill>
              </a:rPr>
              <a:t>न</a:t>
            </a:r>
            <a:r>
              <a:rPr b="1" lang="en" sz="3100">
                <a:solidFill>
                  <a:srgbClr val="1C4587"/>
                </a:solidFill>
              </a:rPr>
              <a:t>, </a:t>
            </a:r>
            <a:r>
              <a:rPr b="1" lang="en" sz="3100">
                <a:solidFill>
                  <a:srgbClr val="1C4587"/>
                </a:solidFill>
              </a:rPr>
              <a:t>ए</a:t>
            </a:r>
            <a:r>
              <a:rPr b="1" lang="en" sz="3100">
                <a:solidFill>
                  <a:srgbClr val="073763"/>
                </a:solidFill>
              </a:rPr>
              <a:t>तत् </a:t>
            </a:r>
            <a:r>
              <a:rPr b="1" lang="en" sz="3100">
                <a:solidFill>
                  <a:srgbClr val="073763"/>
                </a:solidFill>
              </a:rPr>
              <a:t>युत</a:t>
            </a:r>
            <a:r>
              <a:rPr b="1" lang="en" sz="3100">
                <a:solidFill>
                  <a:srgbClr val="073763"/>
                </a:solidFill>
              </a:rPr>
              <a:t>कम् </a:t>
            </a:r>
            <a:r>
              <a:rPr b="1" lang="en" sz="3100">
                <a:solidFill>
                  <a:srgbClr val="7F6000"/>
                </a:solidFill>
              </a:rPr>
              <a:t>न |</a:t>
            </a:r>
            <a:endParaRPr b="1" sz="4100">
              <a:solidFill>
                <a:srgbClr val="7F6000"/>
              </a:solidFill>
            </a:endParaRPr>
          </a:p>
        </p:txBody>
      </p:sp>
      <p:pic>
        <p:nvPicPr>
          <p:cNvPr id="320" name="Google Shape;3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8695" y="1113124"/>
            <a:ext cx="2190855" cy="330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174824" y="1402150"/>
            <a:ext cx="2137226" cy="245029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5"/>
          <p:cNvSpPr/>
          <p:nvPr/>
        </p:nvSpPr>
        <p:spPr>
          <a:xfrm>
            <a:off x="2264850" y="556675"/>
            <a:ext cx="3487800" cy="751500"/>
          </a:xfrm>
          <a:prstGeom prst="wedgeEllipseCallout">
            <a:avLst>
              <a:gd fmla="val -14535" name="adj1"/>
              <a:gd fmla="val 13750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5"/>
          <p:cNvSpPr txBox="1"/>
          <p:nvPr/>
        </p:nvSpPr>
        <p:spPr>
          <a:xfrm>
            <a:off x="2891175" y="678475"/>
            <a:ext cx="2325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73763"/>
                </a:solidFill>
              </a:rPr>
              <a:t>ए</a:t>
            </a:r>
            <a:r>
              <a:rPr b="1" lang="en" sz="2100">
                <a:solidFill>
                  <a:srgbClr val="073763"/>
                </a:solidFill>
              </a:rPr>
              <a:t>तत् </a:t>
            </a:r>
            <a:r>
              <a:rPr b="1" lang="en" sz="2100">
                <a:solidFill>
                  <a:srgbClr val="073763"/>
                </a:solidFill>
              </a:rPr>
              <a:t>युतकम् </a:t>
            </a:r>
            <a:r>
              <a:rPr b="1" lang="en" sz="2100">
                <a:solidFill>
                  <a:srgbClr val="990000"/>
                </a:solidFill>
              </a:rPr>
              <a:t>वा?</a:t>
            </a:r>
            <a:endParaRPr b="1" sz="2100">
              <a:solidFill>
                <a:srgbClr val="99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8" name="Google Shape;328;p36"/>
          <p:cNvGraphicFramePr/>
          <p:nvPr/>
        </p:nvGraphicFramePr>
        <p:xfrm>
          <a:off x="0" y="878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{A1E3D9B3-5774-48E9-B43A-B17EB0BF3A26}</a:tableStyleId>
              </a:tblPr>
              <a:tblGrid>
                <a:gridCol w="4572000"/>
                <a:gridCol w="4572000"/>
              </a:tblGrid>
              <a:tr h="4197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29" name="Google Shape;329;p36"/>
          <p:cNvSpPr/>
          <p:nvPr/>
        </p:nvSpPr>
        <p:spPr>
          <a:xfrm>
            <a:off x="3298025" y="0"/>
            <a:ext cx="1800852" cy="6858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lin ang="5400012" scaled="0"/>
                </a:gradFill>
                <a:latin typeface="Arial"/>
              </a:rPr>
              <a:t>वा?</a:t>
            </a:r>
          </a:p>
        </p:txBody>
      </p:sp>
      <p:sp>
        <p:nvSpPr>
          <p:cNvPr id="330" name="Google Shape;330;p36"/>
          <p:cNvSpPr/>
          <p:nvPr/>
        </p:nvSpPr>
        <p:spPr>
          <a:xfrm>
            <a:off x="1271000" y="940500"/>
            <a:ext cx="1749327" cy="6857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आम्</a:t>
            </a:r>
          </a:p>
        </p:txBody>
      </p:sp>
      <p:sp>
        <p:nvSpPr>
          <p:cNvPr id="331" name="Google Shape;331;p36"/>
          <p:cNvSpPr/>
          <p:nvPr/>
        </p:nvSpPr>
        <p:spPr>
          <a:xfrm>
            <a:off x="6638775" y="940500"/>
            <a:ext cx="668198" cy="48502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7F6000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FC102"/>
                    </a:gs>
                    <a:gs pos="100000">
                      <a:srgbClr val="795C04"/>
                    </a:gs>
                  </a:gsLst>
                  <a:lin ang="5400012" scaled="0"/>
                </a:gradFill>
                <a:latin typeface="Arial"/>
              </a:rPr>
              <a:t>न</a:t>
            </a:r>
          </a:p>
        </p:txBody>
      </p:sp>
      <p:pic>
        <p:nvPicPr>
          <p:cNvPr id="332" name="Google Shape;33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625" y="1883577"/>
            <a:ext cx="2560699" cy="170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5275" y="1626300"/>
            <a:ext cx="3164706" cy="2042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6"/>
          <p:cNvSpPr txBox="1"/>
          <p:nvPr/>
        </p:nvSpPr>
        <p:spPr>
          <a:xfrm>
            <a:off x="459625" y="3637800"/>
            <a:ext cx="1878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73763"/>
                </a:solidFill>
              </a:rPr>
              <a:t>पुष्पं </a:t>
            </a:r>
            <a:r>
              <a:rPr b="1" lang="en" sz="2500">
                <a:solidFill>
                  <a:srgbClr val="990000"/>
                </a:solidFill>
              </a:rPr>
              <a:t>वा?</a:t>
            </a:r>
            <a:endParaRPr b="1" sz="2500">
              <a:solidFill>
                <a:srgbClr val="990000"/>
              </a:solidFill>
            </a:endParaRPr>
          </a:p>
        </p:txBody>
      </p:sp>
      <p:sp>
        <p:nvSpPr>
          <p:cNvPr id="335" name="Google Shape;335;p36"/>
          <p:cNvSpPr txBox="1"/>
          <p:nvPr/>
        </p:nvSpPr>
        <p:spPr>
          <a:xfrm>
            <a:off x="2338525" y="4252950"/>
            <a:ext cx="1691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38761D"/>
                </a:solidFill>
              </a:rPr>
              <a:t>आं</a:t>
            </a:r>
            <a:r>
              <a:rPr b="1" lang="en" sz="2500">
                <a:solidFill>
                  <a:srgbClr val="073763"/>
                </a:solidFill>
              </a:rPr>
              <a:t>, </a:t>
            </a:r>
            <a:r>
              <a:rPr b="1" lang="en" sz="2500">
                <a:solidFill>
                  <a:srgbClr val="073763"/>
                </a:solidFill>
              </a:rPr>
              <a:t>पुष्पं | </a:t>
            </a:r>
            <a:endParaRPr b="1" sz="2500">
              <a:solidFill>
                <a:srgbClr val="073763"/>
              </a:solidFill>
            </a:endParaRPr>
          </a:p>
        </p:txBody>
      </p:sp>
      <p:sp>
        <p:nvSpPr>
          <p:cNvPr id="336" name="Google Shape;336;p36"/>
          <p:cNvSpPr txBox="1"/>
          <p:nvPr/>
        </p:nvSpPr>
        <p:spPr>
          <a:xfrm>
            <a:off x="5051350" y="4252950"/>
            <a:ext cx="1749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7F6000"/>
                </a:solidFill>
              </a:rPr>
              <a:t>न</a:t>
            </a:r>
            <a:r>
              <a:rPr b="1" lang="en" sz="2500">
                <a:solidFill>
                  <a:srgbClr val="073763"/>
                </a:solidFill>
              </a:rPr>
              <a:t>, </a:t>
            </a:r>
            <a:r>
              <a:rPr b="1" lang="en" sz="2500">
                <a:solidFill>
                  <a:srgbClr val="073763"/>
                </a:solidFill>
              </a:rPr>
              <a:t>पुष्पं </a:t>
            </a:r>
            <a:r>
              <a:rPr b="1" lang="en" sz="2500">
                <a:solidFill>
                  <a:srgbClr val="7F6000"/>
                </a:solidFill>
              </a:rPr>
              <a:t>न</a:t>
            </a:r>
            <a:r>
              <a:rPr b="1" lang="en" sz="2500">
                <a:solidFill>
                  <a:srgbClr val="073763"/>
                </a:solidFill>
              </a:rPr>
              <a:t> |</a:t>
            </a:r>
            <a:endParaRPr b="1" sz="2500">
              <a:solidFill>
                <a:srgbClr val="073763"/>
              </a:solidFill>
            </a:endParaRPr>
          </a:p>
        </p:txBody>
      </p:sp>
      <p:sp>
        <p:nvSpPr>
          <p:cNvPr id="337" name="Google Shape;337;p36"/>
          <p:cNvSpPr txBox="1"/>
          <p:nvPr/>
        </p:nvSpPr>
        <p:spPr>
          <a:xfrm>
            <a:off x="7200900" y="3668550"/>
            <a:ext cx="1691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73763"/>
                </a:solidFill>
              </a:rPr>
              <a:t>पुष्पं </a:t>
            </a:r>
            <a:r>
              <a:rPr b="1" lang="en" sz="2500">
                <a:solidFill>
                  <a:srgbClr val="990000"/>
                </a:solidFill>
              </a:rPr>
              <a:t>वा?</a:t>
            </a:r>
            <a:endParaRPr b="1" sz="2500">
              <a:solidFill>
                <a:srgbClr val="99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75" y="830900"/>
            <a:ext cx="6026850" cy="40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7"/>
          <p:cNvSpPr txBox="1"/>
          <p:nvPr/>
        </p:nvSpPr>
        <p:spPr>
          <a:xfrm>
            <a:off x="2910300" y="169100"/>
            <a:ext cx="30885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073763"/>
                </a:solidFill>
              </a:rPr>
              <a:t>पुष्पाधानी </a:t>
            </a:r>
            <a:r>
              <a:rPr b="1" lang="en" sz="3100">
                <a:solidFill>
                  <a:srgbClr val="38761D"/>
                </a:solidFill>
              </a:rPr>
              <a:t>अस्ति |</a:t>
            </a:r>
            <a:r>
              <a:rPr b="1" lang="en" sz="3100">
                <a:solidFill>
                  <a:srgbClr val="073763"/>
                </a:solidFill>
              </a:rPr>
              <a:t> </a:t>
            </a:r>
            <a:endParaRPr b="1" sz="3100"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8050" y="830900"/>
            <a:ext cx="6470475" cy="341307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8"/>
          <p:cNvSpPr txBox="1"/>
          <p:nvPr/>
        </p:nvSpPr>
        <p:spPr>
          <a:xfrm>
            <a:off x="2750250" y="169100"/>
            <a:ext cx="3605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073763"/>
                </a:solidFill>
              </a:rPr>
              <a:t>पुष्पाधानी अस्ति</a:t>
            </a:r>
            <a:r>
              <a:rPr b="1" lang="en" sz="3100">
                <a:solidFill>
                  <a:srgbClr val="38761D"/>
                </a:solidFill>
              </a:rPr>
              <a:t> </a:t>
            </a:r>
            <a:r>
              <a:rPr b="1" lang="en" sz="3100">
                <a:solidFill>
                  <a:srgbClr val="990000"/>
                </a:solidFill>
              </a:rPr>
              <a:t>वा?</a:t>
            </a:r>
            <a:r>
              <a:rPr b="1" lang="en" sz="3100">
                <a:solidFill>
                  <a:srgbClr val="073763"/>
                </a:solidFill>
              </a:rPr>
              <a:t> </a:t>
            </a:r>
            <a:endParaRPr b="1" sz="3100">
              <a:solidFill>
                <a:srgbClr val="073763"/>
              </a:solidFill>
            </a:endParaRPr>
          </a:p>
        </p:txBody>
      </p:sp>
      <p:sp>
        <p:nvSpPr>
          <p:cNvPr id="350" name="Google Shape;350;p38"/>
          <p:cNvSpPr txBox="1"/>
          <p:nvPr/>
        </p:nvSpPr>
        <p:spPr>
          <a:xfrm>
            <a:off x="2926150" y="4337650"/>
            <a:ext cx="3605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073763"/>
                </a:solidFill>
              </a:rPr>
              <a:t>पुष्पाधानी </a:t>
            </a:r>
            <a:r>
              <a:rPr b="1" lang="en" sz="3100">
                <a:solidFill>
                  <a:srgbClr val="7F6000"/>
                </a:solidFill>
              </a:rPr>
              <a:t>नास्ति |</a:t>
            </a:r>
            <a:r>
              <a:rPr b="1" lang="en" sz="3100">
                <a:solidFill>
                  <a:srgbClr val="073763"/>
                </a:solidFill>
              </a:rPr>
              <a:t> </a:t>
            </a:r>
            <a:endParaRPr b="1" sz="3100">
              <a:solidFill>
                <a:srgbClr val="07376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5" name="Google Shape;355;p39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{A1E3D9B3-5774-48E9-B43A-B17EB0BF3A26}</a:tableStyleId>
              </a:tblPr>
              <a:tblGrid>
                <a:gridCol w="4572000"/>
                <a:gridCol w="4572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700">
                        <a:solidFill>
                          <a:srgbClr val="B45F06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56" name="Google Shape;35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1875" y="826713"/>
            <a:ext cx="2405949" cy="36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9473" y="826725"/>
            <a:ext cx="2524950" cy="3788349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9"/>
          <p:cNvSpPr txBox="1"/>
          <p:nvPr/>
        </p:nvSpPr>
        <p:spPr>
          <a:xfrm>
            <a:off x="720675" y="98675"/>
            <a:ext cx="2724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73763"/>
                </a:solidFill>
              </a:rPr>
              <a:t>दूरवानी</a:t>
            </a:r>
            <a:r>
              <a:rPr b="1" lang="en" sz="2700">
                <a:solidFill>
                  <a:srgbClr val="073763"/>
                </a:solidFill>
              </a:rPr>
              <a:t> </a:t>
            </a:r>
            <a:r>
              <a:rPr b="1" lang="en" sz="2700">
                <a:solidFill>
                  <a:srgbClr val="274E13"/>
                </a:solidFill>
              </a:rPr>
              <a:t>अस्ति </a:t>
            </a:r>
            <a:r>
              <a:rPr b="1" lang="en" sz="2700">
                <a:solidFill>
                  <a:srgbClr val="274E13"/>
                </a:solidFill>
              </a:rPr>
              <a:t>|</a:t>
            </a:r>
            <a:endParaRPr b="1" sz="2700">
              <a:solidFill>
                <a:srgbClr val="274E13"/>
              </a:solidFill>
            </a:endParaRPr>
          </a:p>
        </p:txBody>
      </p:sp>
      <p:sp>
        <p:nvSpPr>
          <p:cNvPr id="359" name="Google Shape;359;p39"/>
          <p:cNvSpPr txBox="1"/>
          <p:nvPr/>
        </p:nvSpPr>
        <p:spPr>
          <a:xfrm>
            <a:off x="5368975" y="98675"/>
            <a:ext cx="3168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700">
                <a:solidFill>
                  <a:srgbClr val="073763"/>
                </a:solidFill>
              </a:rPr>
              <a:t>दूरवानी </a:t>
            </a:r>
            <a:r>
              <a:rPr b="1" lang="en" sz="2700">
                <a:solidFill>
                  <a:srgbClr val="B45F06"/>
                </a:solidFill>
              </a:rPr>
              <a:t>नास्ति |</a:t>
            </a:r>
            <a:endParaRPr sz="27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4" name="Google Shape;364;p40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{A1E3D9B3-5774-48E9-B43A-B17EB0BF3A26}</a:tableStyleId>
              </a:tblPr>
              <a:tblGrid>
                <a:gridCol w="4536125"/>
                <a:gridCol w="4536125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65" name="Google Shape;36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625" y="1282750"/>
            <a:ext cx="4184150" cy="27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794" y="1329138"/>
            <a:ext cx="4044781" cy="269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0"/>
          <p:cNvSpPr txBox="1"/>
          <p:nvPr/>
        </p:nvSpPr>
        <p:spPr>
          <a:xfrm>
            <a:off x="720675" y="98675"/>
            <a:ext cx="2724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73763"/>
                </a:solidFill>
              </a:rPr>
              <a:t>पुष्पम्</a:t>
            </a:r>
            <a:r>
              <a:rPr b="1" lang="en" sz="2700">
                <a:solidFill>
                  <a:srgbClr val="073763"/>
                </a:solidFill>
              </a:rPr>
              <a:t> </a:t>
            </a:r>
            <a:r>
              <a:rPr b="1" lang="en" sz="2700">
                <a:solidFill>
                  <a:srgbClr val="274E13"/>
                </a:solidFill>
              </a:rPr>
              <a:t>अस्ति |</a:t>
            </a:r>
            <a:endParaRPr b="1" sz="2700">
              <a:solidFill>
                <a:srgbClr val="274E13"/>
              </a:solidFill>
            </a:endParaRPr>
          </a:p>
        </p:txBody>
      </p:sp>
      <p:sp>
        <p:nvSpPr>
          <p:cNvPr id="368" name="Google Shape;368;p40"/>
          <p:cNvSpPr txBox="1"/>
          <p:nvPr/>
        </p:nvSpPr>
        <p:spPr>
          <a:xfrm>
            <a:off x="5424550" y="180625"/>
            <a:ext cx="2724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73763"/>
                </a:solidFill>
              </a:rPr>
              <a:t>पुष्पम्</a:t>
            </a:r>
            <a:r>
              <a:rPr b="1" lang="en" sz="2700">
                <a:solidFill>
                  <a:srgbClr val="073763"/>
                </a:solidFill>
              </a:rPr>
              <a:t> </a:t>
            </a:r>
            <a:r>
              <a:rPr b="1" lang="en" sz="2700">
                <a:solidFill>
                  <a:srgbClr val="B45F06"/>
                </a:solidFill>
              </a:rPr>
              <a:t>ना</a:t>
            </a:r>
            <a:r>
              <a:rPr b="1" lang="en" sz="2700">
                <a:solidFill>
                  <a:srgbClr val="B45F06"/>
                </a:solidFill>
              </a:rPr>
              <a:t>स्ति |</a:t>
            </a:r>
            <a:endParaRPr b="1" sz="2700">
              <a:solidFill>
                <a:srgbClr val="B45F0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3" name="Google Shape;373;p41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{A1E3D9B3-5774-48E9-B43A-B17EB0BF3A26}</a:tableStyleId>
              </a:tblPr>
              <a:tblGrid>
                <a:gridCol w="4572000"/>
                <a:gridCol w="4572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700">
                          <a:solidFill>
                            <a:srgbClr val="073763"/>
                          </a:solidFill>
                        </a:rPr>
                        <a:t>चमस: </a:t>
                      </a:r>
                      <a:r>
                        <a:rPr b="1" lang="en" sz="2700">
                          <a:solidFill>
                            <a:srgbClr val="274E13"/>
                          </a:solidFill>
                        </a:rPr>
                        <a:t>अस्ति |</a:t>
                      </a:r>
                      <a:endParaRPr b="1" sz="2700">
                        <a:solidFill>
                          <a:srgbClr val="274E1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700">
                        <a:solidFill>
                          <a:srgbClr val="B45F06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74" name="Google Shape;37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9700" y="850200"/>
            <a:ext cx="2627350" cy="394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7250" y="850200"/>
            <a:ext cx="2480537" cy="37178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1"/>
          <p:cNvSpPr txBox="1"/>
          <p:nvPr/>
        </p:nvSpPr>
        <p:spPr>
          <a:xfrm>
            <a:off x="5499675" y="0"/>
            <a:ext cx="2627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700">
                <a:solidFill>
                  <a:srgbClr val="073763"/>
                </a:solidFill>
              </a:rPr>
              <a:t>चमस: </a:t>
            </a:r>
            <a:r>
              <a:rPr b="1" lang="en" sz="2700">
                <a:solidFill>
                  <a:srgbClr val="B45F06"/>
                </a:solidFill>
              </a:rPr>
              <a:t>नास्ति |</a:t>
            </a:r>
            <a:endParaRPr sz="27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9800" y="377575"/>
            <a:ext cx="3311549" cy="374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46252" y="859525"/>
            <a:ext cx="1775575" cy="171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250" y="3304497"/>
            <a:ext cx="1604101" cy="160412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/>
          <p:nvPr/>
        </p:nvSpPr>
        <p:spPr>
          <a:xfrm>
            <a:off x="1752075" y="192625"/>
            <a:ext cx="1775700" cy="751500"/>
          </a:xfrm>
          <a:prstGeom prst="wedgeEllipseCallout">
            <a:avLst>
              <a:gd fmla="val -50000" name="adj1"/>
              <a:gd fmla="val 11875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/>
        </p:nvSpPr>
        <p:spPr>
          <a:xfrm>
            <a:off x="2076225" y="333475"/>
            <a:ext cx="13317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73763"/>
                </a:solidFill>
              </a:rPr>
              <a:t>रमा </a:t>
            </a:r>
            <a:r>
              <a:rPr b="1" lang="en" sz="2100">
                <a:solidFill>
                  <a:srgbClr val="CC0000"/>
                </a:solidFill>
              </a:rPr>
              <a:t>वा?</a:t>
            </a:r>
            <a:endParaRPr b="1" sz="2100">
              <a:solidFill>
                <a:srgbClr val="CC0000"/>
              </a:solidFill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1566650" y="2628000"/>
            <a:ext cx="1775700" cy="751500"/>
          </a:xfrm>
          <a:prstGeom prst="wedgeEllipseCallout">
            <a:avLst>
              <a:gd fmla="val -53445" name="adj1"/>
              <a:gd fmla="val 113466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1759250" y="2809950"/>
            <a:ext cx="1390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आं</a:t>
            </a:r>
            <a:r>
              <a:rPr b="1" lang="en" sz="2100">
                <a:solidFill>
                  <a:srgbClr val="073763"/>
                </a:solidFill>
              </a:rPr>
              <a:t>, रमा |</a:t>
            </a:r>
            <a:endParaRPr sz="19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1" name="Google Shape;381;p42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{A1E3D9B3-5774-48E9-B43A-B17EB0BF3A26}</a:tableStyleId>
              </a:tblPr>
              <a:tblGrid>
                <a:gridCol w="4572000"/>
                <a:gridCol w="4572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pic>
        <p:nvPicPr>
          <p:cNvPr id="382" name="Google Shape;38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225" y="1400500"/>
            <a:ext cx="1501550" cy="15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0600" y="1481125"/>
            <a:ext cx="1420925" cy="142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2"/>
          <p:cNvSpPr txBox="1"/>
          <p:nvPr/>
        </p:nvSpPr>
        <p:spPr>
          <a:xfrm>
            <a:off x="554275" y="2902050"/>
            <a:ext cx="100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73763"/>
                </a:solidFill>
              </a:rPr>
              <a:t>ललिता</a:t>
            </a:r>
            <a:endParaRPr b="1" sz="1800">
              <a:solidFill>
                <a:srgbClr val="073763"/>
              </a:solidFill>
            </a:endParaRPr>
          </a:p>
        </p:txBody>
      </p:sp>
      <p:sp>
        <p:nvSpPr>
          <p:cNvPr id="385" name="Google Shape;385;p42"/>
          <p:cNvSpPr txBox="1"/>
          <p:nvPr/>
        </p:nvSpPr>
        <p:spPr>
          <a:xfrm>
            <a:off x="2756163" y="2902050"/>
            <a:ext cx="100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73763"/>
                </a:solidFill>
              </a:rPr>
              <a:t>गणेश:</a:t>
            </a:r>
            <a:endParaRPr b="1" sz="1800">
              <a:solidFill>
                <a:srgbClr val="073763"/>
              </a:solidFill>
            </a:endParaRPr>
          </a:p>
        </p:txBody>
      </p:sp>
      <p:pic>
        <p:nvPicPr>
          <p:cNvPr id="386" name="Google Shape;38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8000" y="1400500"/>
            <a:ext cx="1501550" cy="150155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2"/>
          <p:cNvSpPr txBox="1"/>
          <p:nvPr/>
        </p:nvSpPr>
        <p:spPr>
          <a:xfrm>
            <a:off x="5263875" y="2995750"/>
            <a:ext cx="100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73763"/>
                </a:solidFill>
              </a:rPr>
              <a:t>ललिता</a:t>
            </a:r>
            <a:endParaRPr b="1" sz="1800">
              <a:solidFill>
                <a:srgbClr val="073763"/>
              </a:solidFill>
            </a:endParaRPr>
          </a:p>
        </p:txBody>
      </p:sp>
      <p:sp>
        <p:nvSpPr>
          <p:cNvPr id="388" name="Google Shape;388;p42"/>
          <p:cNvSpPr txBox="1"/>
          <p:nvPr/>
        </p:nvSpPr>
        <p:spPr>
          <a:xfrm>
            <a:off x="1164950" y="321775"/>
            <a:ext cx="1937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C4587"/>
                </a:solidFill>
              </a:rPr>
              <a:t>गणेश: </a:t>
            </a:r>
            <a:r>
              <a:rPr b="1" lang="en" sz="2100">
                <a:solidFill>
                  <a:srgbClr val="274E13"/>
                </a:solidFill>
              </a:rPr>
              <a:t>अस्ति |</a:t>
            </a:r>
            <a:endParaRPr b="1" sz="2100">
              <a:solidFill>
                <a:srgbClr val="274E13"/>
              </a:solidFill>
            </a:endParaRPr>
          </a:p>
        </p:txBody>
      </p:sp>
      <p:sp>
        <p:nvSpPr>
          <p:cNvPr id="389" name="Google Shape;389;p42"/>
          <p:cNvSpPr txBox="1"/>
          <p:nvPr/>
        </p:nvSpPr>
        <p:spPr>
          <a:xfrm>
            <a:off x="5756250" y="321775"/>
            <a:ext cx="1937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C4587"/>
                </a:solidFill>
              </a:rPr>
              <a:t>गणेश: </a:t>
            </a:r>
            <a:r>
              <a:rPr b="1" lang="en" sz="2100">
                <a:solidFill>
                  <a:srgbClr val="B45F06"/>
                </a:solidFill>
              </a:rPr>
              <a:t>नास्ति |</a:t>
            </a:r>
            <a:endParaRPr b="1" sz="2100">
              <a:solidFill>
                <a:srgbClr val="B45F0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0525" y="944125"/>
            <a:ext cx="4227524" cy="3985774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3"/>
          <p:cNvSpPr txBox="1"/>
          <p:nvPr/>
        </p:nvSpPr>
        <p:spPr>
          <a:xfrm>
            <a:off x="3027750" y="169100"/>
            <a:ext cx="30885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990000"/>
                </a:solidFill>
              </a:rPr>
              <a:t>अत्र किम् </a:t>
            </a:r>
            <a:r>
              <a:rPr b="1" lang="en" sz="3100">
                <a:solidFill>
                  <a:srgbClr val="990000"/>
                </a:solidFill>
              </a:rPr>
              <a:t>अस्ति ?</a:t>
            </a:r>
            <a:r>
              <a:rPr b="1" lang="en" sz="3100">
                <a:solidFill>
                  <a:srgbClr val="073763"/>
                </a:solidFill>
              </a:rPr>
              <a:t> </a:t>
            </a:r>
            <a:endParaRPr b="1" sz="3100">
              <a:solidFill>
                <a:srgbClr val="073763"/>
              </a:solidFill>
            </a:endParaRPr>
          </a:p>
        </p:txBody>
      </p:sp>
      <p:sp>
        <p:nvSpPr>
          <p:cNvPr id="396" name="Google Shape;396;p43"/>
          <p:cNvSpPr txBox="1"/>
          <p:nvPr/>
        </p:nvSpPr>
        <p:spPr>
          <a:xfrm>
            <a:off x="591825" y="4232275"/>
            <a:ext cx="1688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73763"/>
                </a:solidFill>
              </a:rPr>
              <a:t>पुष्पम् अस्ति </a:t>
            </a:r>
            <a:endParaRPr b="1" sz="2100">
              <a:solidFill>
                <a:srgbClr val="073763"/>
              </a:solidFill>
            </a:endParaRPr>
          </a:p>
        </p:txBody>
      </p:sp>
      <p:sp>
        <p:nvSpPr>
          <p:cNvPr id="397" name="Google Shape;397;p43"/>
          <p:cNvSpPr txBox="1"/>
          <p:nvPr/>
        </p:nvSpPr>
        <p:spPr>
          <a:xfrm>
            <a:off x="6508050" y="4141225"/>
            <a:ext cx="2266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73763"/>
                </a:solidFill>
              </a:rPr>
              <a:t>पुष्पाधानि </a:t>
            </a:r>
            <a:r>
              <a:rPr b="1" lang="en" sz="2100">
                <a:solidFill>
                  <a:srgbClr val="073763"/>
                </a:solidFill>
              </a:rPr>
              <a:t> अस्ति </a:t>
            </a:r>
            <a:endParaRPr b="1" sz="2100">
              <a:solidFill>
                <a:srgbClr val="073763"/>
              </a:solidFill>
            </a:endParaRPr>
          </a:p>
        </p:txBody>
      </p:sp>
      <p:sp>
        <p:nvSpPr>
          <p:cNvPr id="398" name="Google Shape;398;p43"/>
          <p:cNvSpPr txBox="1"/>
          <p:nvPr/>
        </p:nvSpPr>
        <p:spPr>
          <a:xfrm>
            <a:off x="7085550" y="830900"/>
            <a:ext cx="1688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73763"/>
                </a:solidFill>
              </a:rPr>
              <a:t>पर्णम् </a:t>
            </a:r>
            <a:r>
              <a:rPr b="1" lang="en" sz="2100">
                <a:solidFill>
                  <a:srgbClr val="073763"/>
                </a:solidFill>
              </a:rPr>
              <a:t>अस्ति </a:t>
            </a:r>
            <a:endParaRPr b="1" sz="2100">
              <a:solidFill>
                <a:srgbClr val="073763"/>
              </a:solidFill>
            </a:endParaRPr>
          </a:p>
        </p:txBody>
      </p:sp>
      <p:cxnSp>
        <p:nvCxnSpPr>
          <p:cNvPr id="399" name="Google Shape;399;p43"/>
          <p:cNvCxnSpPr>
            <a:stCxn id="397" idx="1"/>
          </p:cNvCxnSpPr>
          <p:nvPr/>
        </p:nvCxnSpPr>
        <p:spPr>
          <a:xfrm rot="10800000">
            <a:off x="4887450" y="4232275"/>
            <a:ext cx="1620600" cy="162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0" name="Google Shape;400;p43"/>
          <p:cNvCxnSpPr>
            <a:stCxn id="398" idx="1"/>
          </p:cNvCxnSpPr>
          <p:nvPr/>
        </p:nvCxnSpPr>
        <p:spPr>
          <a:xfrm flipH="1">
            <a:off x="5439450" y="1084850"/>
            <a:ext cx="1646100" cy="505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43"/>
          <p:cNvCxnSpPr>
            <a:stCxn id="396" idx="3"/>
          </p:cNvCxnSpPr>
          <p:nvPr/>
        </p:nvCxnSpPr>
        <p:spPr>
          <a:xfrm flipH="1" rot="10800000">
            <a:off x="2280525" y="3668425"/>
            <a:ext cx="1209300" cy="817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4"/>
          <p:cNvSpPr/>
          <p:nvPr/>
        </p:nvSpPr>
        <p:spPr>
          <a:xfrm>
            <a:off x="906575" y="756275"/>
            <a:ext cx="7480374" cy="380477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  <a:t>आम् - అవును     न  - కాదు</a:t>
            </a:r>
            <a:b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  <a:t>अस्ति - ఉంది      नास्ति - లేదు </a:t>
            </a:r>
            <a:b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  <a:t>वा? - నిర్దారించుకోవటానికి ఉపయోగించే ప్రశ్నా పదం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Exercise</a:t>
            </a:r>
            <a:endParaRPr sz="30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12" name="Google Shape;412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Fillup exercise in gitHub</a:t>
            </a:r>
            <a:endParaRPr sz="2100">
              <a:solidFill>
                <a:srgbClr val="7F6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Practicals</a:t>
            </a:r>
            <a:endParaRPr sz="30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AutoNum type="arabicPeriod"/>
            </a:pPr>
            <a:r>
              <a:rPr lang="en" sz="2100">
                <a:solidFill>
                  <a:schemeClr val="accent1"/>
                </a:solidFill>
              </a:rPr>
              <a:t>भवत:/भवत्या: प्रकोष्ठे किं किम् अस्ति, वदतु ?</a:t>
            </a:r>
            <a:r>
              <a:rPr lang="en" sz="2100">
                <a:solidFill>
                  <a:schemeClr val="accent1"/>
                </a:solidFill>
              </a:rPr>
              <a:t> </a:t>
            </a:r>
            <a:endParaRPr sz="2100">
              <a:solidFill>
                <a:schemeClr val="accen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100" u="sng">
                <a:solidFill>
                  <a:schemeClr val="hlink"/>
                </a:solidFill>
                <a:hlinkClick r:id="rId4"/>
              </a:rPr>
              <a:t>సంస్కృత నిఘంటువు</a:t>
            </a:r>
            <a:r>
              <a:rPr lang="en" sz="2100">
                <a:solidFill>
                  <a:srgbClr val="783F04"/>
                </a:solidFill>
              </a:rPr>
              <a:t> </a:t>
            </a:r>
            <a:endParaRPr sz="2100">
              <a:solidFill>
                <a:srgbClr val="783F04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6"/>
          <p:cNvSpPr/>
          <p:nvPr/>
        </p:nvSpPr>
        <p:spPr>
          <a:xfrm>
            <a:off x="284175" y="345249"/>
            <a:ext cx="8537262" cy="45915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3176EE"/>
                    </a:gs>
                    <a:gs pos="100000">
                      <a:srgbClr val="113D8A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सर्वे भवन्तु सुखिनः</a:t>
            </a:r>
            <a:b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3176EE"/>
                    </a:gs>
                    <a:gs pos="100000">
                      <a:srgbClr val="113D8A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3176EE"/>
                    </a:gs>
                    <a:gs pos="100000">
                      <a:srgbClr val="113D8A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 सर्वे सन्तु निरामयाः</a:t>
            </a:r>
            <a:b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3176EE"/>
                    </a:gs>
                    <a:gs pos="100000">
                      <a:srgbClr val="113D8A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3176EE"/>
                    </a:gs>
                    <a:gs pos="100000">
                      <a:srgbClr val="113D8A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 सर्वे भद्राणि पश्यन्तु </a:t>
            </a:r>
            <a:b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3176EE"/>
                    </a:gs>
                    <a:gs pos="100000">
                      <a:srgbClr val="113D8A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3176EE"/>
                    </a:gs>
                    <a:gs pos="100000">
                      <a:srgbClr val="113D8A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मा कश्चिद् दु:खभाग्भवते ||</a:t>
            </a:r>
            <a:b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3176EE"/>
                    </a:gs>
                    <a:gs pos="100000">
                      <a:srgbClr val="113D8A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3176EE"/>
                    </a:gs>
                    <a:gs pos="100000">
                      <a:srgbClr val="113D8A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 ॐ शान्ति: शान्ति: शान्ति:|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7"/>
          <p:cNvSpPr/>
          <p:nvPr/>
        </p:nvSpPr>
        <p:spPr>
          <a:xfrm>
            <a:off x="894850" y="1509011"/>
            <a:ext cx="7879646" cy="21254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3176EE"/>
                    </a:gs>
                    <a:gs pos="100000">
                      <a:srgbClr val="113D8A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धन्यवाद:</a:t>
            </a:r>
          </a:p>
        </p:txBody>
      </p:sp>
      <p:sp>
        <p:nvSpPr>
          <p:cNvPr id="423" name="Google Shape;423;p47"/>
          <p:cNvSpPr txBox="1"/>
          <p:nvPr/>
        </p:nvSpPr>
        <p:spPr>
          <a:xfrm>
            <a:off x="70450" y="4730775"/>
            <a:ext cx="6764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Picture source: PixaBay, pexels, Dreamina. Content Source: Abhyasapustakam, SamskritaBharati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424" name="Google Shape;424;p47"/>
          <p:cNvSpPr txBox="1"/>
          <p:nvPr/>
        </p:nvSpPr>
        <p:spPr>
          <a:xfrm>
            <a:off x="519050" y="263050"/>
            <a:ext cx="7856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చిట్కా: బొమ్మల ద్వారా, అభినయంద్వారా, వ్యక్తీకరణద్వారా, సంస్కృత భాషను నేర్చుకోండి  </a:t>
            </a:r>
            <a:endParaRPr sz="18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375" y="627050"/>
            <a:ext cx="1712200" cy="171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58375" y="2985025"/>
            <a:ext cx="1775575" cy="17122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/>
          <p:nvPr/>
        </p:nvSpPr>
        <p:spPr>
          <a:xfrm>
            <a:off x="1423250" y="180850"/>
            <a:ext cx="2665800" cy="751500"/>
          </a:xfrm>
          <a:prstGeom prst="wedgeEllipseCallout">
            <a:avLst>
              <a:gd fmla="val -49998" name="adj1"/>
              <a:gd fmla="val 73446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/>
          <p:nvPr/>
        </p:nvSpPr>
        <p:spPr>
          <a:xfrm>
            <a:off x="1516925" y="2571750"/>
            <a:ext cx="2572200" cy="751500"/>
          </a:xfrm>
          <a:prstGeom prst="wedgeEllipseCallout">
            <a:avLst>
              <a:gd fmla="val -49269" name="adj1"/>
              <a:gd fmla="val 78759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 txBox="1"/>
          <p:nvPr/>
        </p:nvSpPr>
        <p:spPr>
          <a:xfrm>
            <a:off x="1787300" y="462675"/>
            <a:ext cx="6764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274E13"/>
              </a:solidFill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307537"/>
            <a:ext cx="4061432" cy="452842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1787300" y="302650"/>
            <a:ext cx="185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73763"/>
                </a:solidFill>
              </a:rPr>
              <a:t>पुष्पाधानी </a:t>
            </a:r>
            <a:r>
              <a:rPr b="1" lang="en" sz="2100">
                <a:solidFill>
                  <a:srgbClr val="990000"/>
                </a:solidFill>
              </a:rPr>
              <a:t>वा?</a:t>
            </a:r>
            <a:endParaRPr b="1" sz="2100">
              <a:solidFill>
                <a:srgbClr val="990000"/>
              </a:solidFill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1875275" y="2740850"/>
            <a:ext cx="185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आं</a:t>
            </a:r>
            <a:r>
              <a:rPr b="1" lang="en" sz="2100">
                <a:solidFill>
                  <a:srgbClr val="073763"/>
                </a:solidFill>
              </a:rPr>
              <a:t>, </a:t>
            </a:r>
            <a:r>
              <a:rPr b="1" lang="en" sz="2100">
                <a:solidFill>
                  <a:srgbClr val="073763"/>
                </a:solidFill>
              </a:rPr>
              <a:t>पुष्पाधानी | </a:t>
            </a:r>
            <a:endParaRPr b="1" sz="2100">
              <a:solidFill>
                <a:srgbClr val="99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58375" y="2985025"/>
            <a:ext cx="1775575" cy="171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375" y="627050"/>
            <a:ext cx="1712200" cy="171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5525" y="230475"/>
            <a:ext cx="2565375" cy="45607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/>
          <p:nvPr/>
        </p:nvSpPr>
        <p:spPr>
          <a:xfrm>
            <a:off x="1423250" y="180850"/>
            <a:ext cx="2665800" cy="751500"/>
          </a:xfrm>
          <a:prstGeom prst="wedgeEllipseCallout">
            <a:avLst>
              <a:gd fmla="val -49998" name="adj1"/>
              <a:gd fmla="val 73446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1540425" y="2571750"/>
            <a:ext cx="2665800" cy="751500"/>
          </a:xfrm>
          <a:prstGeom prst="wedgeEllipseCallout">
            <a:avLst>
              <a:gd fmla="val -49998" name="adj1"/>
              <a:gd fmla="val 73446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 txBox="1"/>
          <p:nvPr/>
        </p:nvSpPr>
        <p:spPr>
          <a:xfrm>
            <a:off x="1960875" y="302650"/>
            <a:ext cx="1824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73763"/>
                </a:solidFill>
              </a:rPr>
              <a:t>आरक्षक:</a:t>
            </a:r>
            <a:r>
              <a:rPr b="1" lang="en" sz="2100">
                <a:solidFill>
                  <a:srgbClr val="073763"/>
                </a:solidFill>
              </a:rPr>
              <a:t> </a:t>
            </a:r>
            <a:r>
              <a:rPr b="1" lang="en" sz="2100">
                <a:solidFill>
                  <a:srgbClr val="CC0000"/>
                </a:solidFill>
              </a:rPr>
              <a:t>वा?</a:t>
            </a:r>
            <a:endParaRPr b="1" sz="2100">
              <a:solidFill>
                <a:srgbClr val="CC0000"/>
              </a:solidFill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1893000" y="2693550"/>
            <a:ext cx="2102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आ</a:t>
            </a:r>
            <a:r>
              <a:rPr b="1" lang="en" sz="2100">
                <a:solidFill>
                  <a:srgbClr val="38761D"/>
                </a:solidFill>
              </a:rPr>
              <a:t>म्</a:t>
            </a:r>
            <a:r>
              <a:rPr b="1" lang="en" sz="2100">
                <a:solidFill>
                  <a:srgbClr val="073763"/>
                </a:solidFill>
              </a:rPr>
              <a:t>, </a:t>
            </a:r>
            <a:r>
              <a:rPr b="1" lang="en" sz="2100">
                <a:solidFill>
                  <a:srgbClr val="073763"/>
                </a:solidFill>
              </a:rPr>
              <a:t>आरक्षक: |</a:t>
            </a:r>
            <a:endParaRPr sz="19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44125" y="789050"/>
            <a:ext cx="1775575" cy="171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800" y="3081375"/>
            <a:ext cx="1712200" cy="171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/>
          <p:nvPr/>
        </p:nvSpPr>
        <p:spPr>
          <a:xfrm>
            <a:off x="1423250" y="180850"/>
            <a:ext cx="2665800" cy="751500"/>
          </a:xfrm>
          <a:prstGeom prst="wedgeEllipseCallout">
            <a:avLst>
              <a:gd fmla="val -49998" name="adj1"/>
              <a:gd fmla="val 73446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/>
          <p:nvPr/>
        </p:nvSpPr>
        <p:spPr>
          <a:xfrm>
            <a:off x="1575650" y="2571750"/>
            <a:ext cx="2665800" cy="751500"/>
          </a:xfrm>
          <a:prstGeom prst="wedgeEllipseCallout">
            <a:avLst>
              <a:gd fmla="val -49998" name="adj1"/>
              <a:gd fmla="val 73446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1388" y="387524"/>
            <a:ext cx="3948374" cy="41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/>
        </p:nvSpPr>
        <p:spPr>
          <a:xfrm>
            <a:off x="2097200" y="302650"/>
            <a:ext cx="1317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73763"/>
                </a:solidFill>
              </a:rPr>
              <a:t>वृक्ष</a:t>
            </a:r>
            <a:r>
              <a:rPr b="1" lang="en" sz="2100">
                <a:solidFill>
                  <a:srgbClr val="073763"/>
                </a:solidFill>
              </a:rPr>
              <a:t>: </a:t>
            </a:r>
            <a:r>
              <a:rPr b="1" lang="en" sz="2100">
                <a:solidFill>
                  <a:srgbClr val="CC0000"/>
                </a:solidFill>
              </a:rPr>
              <a:t>वा?</a:t>
            </a:r>
            <a:endParaRPr b="1" sz="2100">
              <a:solidFill>
                <a:srgbClr val="CC0000"/>
              </a:solidFill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2186325" y="2693550"/>
            <a:ext cx="1374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आं</a:t>
            </a:r>
            <a:r>
              <a:rPr b="1" lang="en" sz="2100">
                <a:solidFill>
                  <a:srgbClr val="073763"/>
                </a:solidFill>
              </a:rPr>
              <a:t>, </a:t>
            </a:r>
            <a:r>
              <a:rPr b="1" lang="en" sz="2100">
                <a:solidFill>
                  <a:srgbClr val="073763"/>
                </a:solidFill>
              </a:rPr>
              <a:t>वृक्ष: |</a:t>
            </a:r>
            <a:endParaRPr sz="19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0700" y="941000"/>
            <a:ext cx="4888374" cy="326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800" y="3081375"/>
            <a:ext cx="1712200" cy="171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344125" y="789050"/>
            <a:ext cx="1775575" cy="171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/>
          <p:nvPr/>
        </p:nvSpPr>
        <p:spPr>
          <a:xfrm>
            <a:off x="1481725" y="117425"/>
            <a:ext cx="2665800" cy="751500"/>
          </a:xfrm>
          <a:prstGeom prst="wedgeEllipseCallout">
            <a:avLst>
              <a:gd fmla="val -49998" name="adj1"/>
              <a:gd fmla="val 73446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/>
          <p:cNvSpPr/>
          <p:nvPr/>
        </p:nvSpPr>
        <p:spPr>
          <a:xfrm>
            <a:off x="1728050" y="2724150"/>
            <a:ext cx="2665800" cy="751500"/>
          </a:xfrm>
          <a:prstGeom prst="wedgeEllipseCallout">
            <a:avLst>
              <a:gd fmla="val -49998" name="adj1"/>
              <a:gd fmla="val 73446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"/>
          <p:cNvSpPr txBox="1"/>
          <p:nvPr/>
        </p:nvSpPr>
        <p:spPr>
          <a:xfrm>
            <a:off x="2212075" y="239225"/>
            <a:ext cx="1205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73763"/>
                </a:solidFill>
              </a:rPr>
              <a:t>छत्रं</a:t>
            </a:r>
            <a:r>
              <a:rPr b="1" lang="en" sz="2100">
                <a:solidFill>
                  <a:srgbClr val="073763"/>
                </a:solidFill>
              </a:rPr>
              <a:t> </a:t>
            </a:r>
            <a:r>
              <a:rPr b="1" lang="en" sz="2100">
                <a:solidFill>
                  <a:srgbClr val="CC0000"/>
                </a:solidFill>
              </a:rPr>
              <a:t>वा?</a:t>
            </a:r>
            <a:endParaRPr b="1" sz="2100">
              <a:solidFill>
                <a:srgbClr val="CC0000"/>
              </a:solidFill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2280275" y="2845950"/>
            <a:ext cx="1574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आं</a:t>
            </a:r>
            <a:r>
              <a:rPr b="1" lang="en" sz="2100">
                <a:solidFill>
                  <a:srgbClr val="073763"/>
                </a:solidFill>
              </a:rPr>
              <a:t>, </a:t>
            </a:r>
            <a:r>
              <a:rPr b="1" lang="en" sz="2100">
                <a:solidFill>
                  <a:srgbClr val="073763"/>
                </a:solidFill>
              </a:rPr>
              <a:t>छत्रम् |</a:t>
            </a:r>
            <a:endParaRPr sz="19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100" y="299250"/>
            <a:ext cx="1300800" cy="13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1075" y="397406"/>
            <a:ext cx="1300800" cy="1202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050" y="58750"/>
            <a:ext cx="1100477" cy="154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05475" y="299250"/>
            <a:ext cx="1100475" cy="176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07450" y="348326"/>
            <a:ext cx="1597694" cy="120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71000" y="2877075"/>
            <a:ext cx="1526701" cy="1388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41050" y="299250"/>
            <a:ext cx="1300800" cy="13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258375" y="2985025"/>
            <a:ext cx="1775575" cy="171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/>
          <p:nvPr/>
        </p:nvSpPr>
        <p:spPr>
          <a:xfrm>
            <a:off x="120088" y="1684200"/>
            <a:ext cx="1100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1C4587"/>
                </a:solidFill>
              </a:rPr>
              <a:t>अर्चक:</a:t>
            </a:r>
            <a:endParaRPr b="1" sz="2200">
              <a:solidFill>
                <a:srgbClr val="1C4587"/>
              </a:solidFill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1641300" y="1684200"/>
            <a:ext cx="1100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1C4587"/>
                </a:solidFill>
              </a:rPr>
              <a:t>राम</a:t>
            </a:r>
            <a:r>
              <a:rPr b="1" lang="en" sz="2200">
                <a:solidFill>
                  <a:srgbClr val="1C4587"/>
                </a:solidFill>
              </a:rPr>
              <a:t>:</a:t>
            </a:r>
            <a:endParaRPr b="1" sz="2200">
              <a:solidFill>
                <a:srgbClr val="1C4587"/>
              </a:solidFill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3197525" y="1684200"/>
            <a:ext cx="98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1C4587"/>
                </a:solidFill>
              </a:rPr>
              <a:t>सिंह</a:t>
            </a:r>
            <a:r>
              <a:rPr b="1" lang="en" sz="2200">
                <a:solidFill>
                  <a:srgbClr val="1C4587"/>
                </a:solidFill>
              </a:rPr>
              <a:t>:</a:t>
            </a:r>
            <a:endParaRPr b="1" sz="2200">
              <a:solidFill>
                <a:srgbClr val="1C4587"/>
              </a:solidFill>
            </a:endParaRPr>
          </a:p>
        </p:txBody>
      </p:sp>
      <p:sp>
        <p:nvSpPr>
          <p:cNvPr id="134" name="Google Shape;134;p20"/>
          <p:cNvSpPr txBox="1"/>
          <p:nvPr/>
        </p:nvSpPr>
        <p:spPr>
          <a:xfrm>
            <a:off x="4641250" y="1684200"/>
            <a:ext cx="1100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1C4587"/>
                </a:solidFill>
              </a:rPr>
              <a:t>पर्णम्</a:t>
            </a:r>
            <a:endParaRPr b="1" sz="2200">
              <a:solidFill>
                <a:srgbClr val="1C4587"/>
              </a:solidFill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6356100" y="1684200"/>
            <a:ext cx="1100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1C4587"/>
                </a:solidFill>
              </a:rPr>
              <a:t>गीता</a:t>
            </a:r>
            <a:endParaRPr b="1" sz="2200">
              <a:solidFill>
                <a:srgbClr val="1C4587"/>
              </a:solidFill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7705150" y="2207401"/>
            <a:ext cx="130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1C4587"/>
                </a:solidFill>
              </a:rPr>
              <a:t>सैनिका</a:t>
            </a:r>
            <a:endParaRPr b="1" sz="2200">
              <a:solidFill>
                <a:srgbClr val="1C4587"/>
              </a:solidFill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7503450" y="4442050"/>
            <a:ext cx="98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1C4587"/>
                </a:solidFill>
              </a:rPr>
              <a:t>अजा</a:t>
            </a:r>
            <a:endParaRPr b="1" sz="2200">
              <a:solidFill>
                <a:srgbClr val="1C4587"/>
              </a:solidFill>
            </a:endParaRPr>
          </a:p>
        </p:txBody>
      </p:sp>
      <p:sp>
        <p:nvSpPr>
          <p:cNvPr id="138" name="Google Shape;138;p20"/>
          <p:cNvSpPr/>
          <p:nvPr/>
        </p:nvSpPr>
        <p:spPr>
          <a:xfrm>
            <a:off x="1140450" y="2494250"/>
            <a:ext cx="2102100" cy="692700"/>
          </a:xfrm>
          <a:prstGeom prst="wedgeEllipseCallout">
            <a:avLst>
              <a:gd fmla="val -33338" name="adj1"/>
              <a:gd fmla="val 90635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0"/>
          <p:cNvSpPr txBox="1"/>
          <p:nvPr/>
        </p:nvSpPr>
        <p:spPr>
          <a:xfrm>
            <a:off x="1329325" y="2586650"/>
            <a:ext cx="1597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1C4587"/>
                </a:solidFill>
              </a:rPr>
              <a:t>_ _ _  </a:t>
            </a:r>
            <a:r>
              <a:rPr b="1" lang="en" sz="2500">
                <a:solidFill>
                  <a:srgbClr val="990000"/>
                </a:solidFill>
              </a:rPr>
              <a:t>वा?</a:t>
            </a:r>
            <a:endParaRPr b="1" sz="2500">
              <a:solidFill>
                <a:srgbClr val="990000"/>
              </a:solidFill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3198000" y="3656800"/>
            <a:ext cx="2748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38761D"/>
                </a:solidFill>
              </a:rPr>
              <a:t>आम्, </a:t>
            </a:r>
            <a:r>
              <a:rPr b="1" lang="en" sz="3300">
                <a:solidFill>
                  <a:srgbClr val="073763"/>
                </a:solidFill>
              </a:rPr>
              <a:t>_ _ _</a:t>
            </a:r>
            <a:endParaRPr b="1" sz="3300">
              <a:solidFill>
                <a:srgbClr val="07376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71750"/>
            <a:ext cx="18275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9525" y="216050"/>
            <a:ext cx="3030001" cy="303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/>
          <p:nvPr/>
        </p:nvSpPr>
        <p:spPr>
          <a:xfrm>
            <a:off x="718675" y="2048025"/>
            <a:ext cx="3229500" cy="575400"/>
          </a:xfrm>
          <a:prstGeom prst="wedgeEllipseCallout">
            <a:avLst>
              <a:gd fmla="val -41273" name="adj1"/>
              <a:gd fmla="val 141836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1"/>
          <p:cNvSpPr txBox="1"/>
          <p:nvPr/>
        </p:nvSpPr>
        <p:spPr>
          <a:xfrm>
            <a:off x="1382125" y="2081775"/>
            <a:ext cx="1902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73763"/>
                </a:solidFill>
              </a:rPr>
              <a:t>स: </a:t>
            </a:r>
            <a:r>
              <a:rPr b="1" lang="en" sz="2100">
                <a:solidFill>
                  <a:srgbClr val="073763"/>
                </a:solidFill>
              </a:rPr>
              <a:t>कृष्ण</a:t>
            </a:r>
            <a:r>
              <a:rPr b="1" lang="en" sz="2100">
                <a:solidFill>
                  <a:srgbClr val="073763"/>
                </a:solidFill>
              </a:rPr>
              <a:t>: </a:t>
            </a:r>
            <a:r>
              <a:rPr b="1" lang="en" sz="2100">
                <a:solidFill>
                  <a:srgbClr val="990000"/>
                </a:solidFill>
              </a:rPr>
              <a:t>वा?</a:t>
            </a:r>
            <a:endParaRPr b="1" sz="2100">
              <a:solidFill>
                <a:srgbClr val="990000"/>
              </a:solidFill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3466575" y="3363225"/>
            <a:ext cx="2924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38761D"/>
                </a:solidFill>
              </a:rPr>
              <a:t>आं</a:t>
            </a:r>
            <a:r>
              <a:rPr b="1" lang="en" sz="3100">
                <a:solidFill>
                  <a:srgbClr val="1C4587"/>
                </a:solidFill>
              </a:rPr>
              <a:t>, स: </a:t>
            </a:r>
            <a:r>
              <a:rPr b="1" lang="en" sz="3100">
                <a:solidFill>
                  <a:srgbClr val="073763"/>
                </a:solidFill>
              </a:rPr>
              <a:t>कृष्ण: |</a:t>
            </a:r>
            <a:endParaRPr b="1" sz="4100">
              <a:solidFill>
                <a:srgbClr val="1C4587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